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4"/>
  </p:sldMasterIdLst>
  <p:notesMasterIdLst>
    <p:notesMasterId r:id="rId19"/>
  </p:notesMasterIdLst>
  <p:sldIdLst>
    <p:sldId id="256" r:id="rId5"/>
    <p:sldId id="273" r:id="rId6"/>
    <p:sldId id="257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75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1"/>
    <a:srgbClr val="99D1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41" autoAdjust="0"/>
  </p:normalViewPr>
  <p:slideViewPr>
    <p:cSldViewPr snapToGrid="0">
      <p:cViewPr varScale="1">
        <p:scale>
          <a:sx n="108" d="100"/>
          <a:sy n="108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63513-4754-4C8B-A12E-7763F83CA733}" type="datetimeFigureOut">
              <a:rPr lang="en-AU" smtClean="0"/>
              <a:t>18/11/2020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37069-7B7B-4BD0-8F02-D9C81A0025D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751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rk Color"/>
          <p:cNvSpPr/>
          <p:nvPr userDrawn="1"/>
        </p:nvSpPr>
        <p:spPr>
          <a:xfrm>
            <a:off x="5280337" y="-13992"/>
            <a:ext cx="3871035" cy="6882780"/>
          </a:xfrm>
          <a:custGeom>
            <a:avLst/>
            <a:gdLst>
              <a:gd name="connsiteX0" fmla="*/ 0 w 3735421"/>
              <a:gd name="connsiteY0" fmla="*/ 6750996 h 6750996"/>
              <a:gd name="connsiteX1" fmla="*/ 3715966 w 3735421"/>
              <a:gd name="connsiteY1" fmla="*/ 6750996 h 6750996"/>
              <a:gd name="connsiteX2" fmla="*/ 3735421 w 3735421"/>
              <a:gd name="connsiteY2" fmla="*/ 19456 h 6750996"/>
              <a:gd name="connsiteX3" fmla="*/ 2918298 w 3735421"/>
              <a:gd name="connsiteY3" fmla="*/ 0 h 6750996"/>
              <a:gd name="connsiteX4" fmla="*/ 0 w 3735421"/>
              <a:gd name="connsiteY4" fmla="*/ 6750996 h 6750996"/>
              <a:gd name="connsiteX0" fmla="*/ 0 w 3735421"/>
              <a:gd name="connsiteY0" fmla="*/ 6988990 h 6988990"/>
              <a:gd name="connsiteX1" fmla="*/ 3715966 w 3735421"/>
              <a:gd name="connsiteY1" fmla="*/ 6988990 h 6988990"/>
              <a:gd name="connsiteX2" fmla="*/ 3735421 w 3735421"/>
              <a:gd name="connsiteY2" fmla="*/ 257450 h 6988990"/>
              <a:gd name="connsiteX3" fmla="*/ 3031032 w 3735421"/>
              <a:gd name="connsiteY3" fmla="*/ 0 h 6988990"/>
              <a:gd name="connsiteX4" fmla="*/ 0 w 3735421"/>
              <a:gd name="connsiteY4" fmla="*/ 6988990 h 6988990"/>
              <a:gd name="connsiteX0" fmla="*/ 0 w 3823103"/>
              <a:gd name="connsiteY0" fmla="*/ 7176880 h 7176880"/>
              <a:gd name="connsiteX1" fmla="*/ 3803648 w 3823103"/>
              <a:gd name="connsiteY1" fmla="*/ 6988990 h 7176880"/>
              <a:gd name="connsiteX2" fmla="*/ 3823103 w 3823103"/>
              <a:gd name="connsiteY2" fmla="*/ 257450 h 7176880"/>
              <a:gd name="connsiteX3" fmla="*/ 3118714 w 3823103"/>
              <a:gd name="connsiteY3" fmla="*/ 0 h 7176880"/>
              <a:gd name="connsiteX4" fmla="*/ 0 w 3823103"/>
              <a:gd name="connsiteY4" fmla="*/ 7176880 h 7176880"/>
              <a:gd name="connsiteX0" fmla="*/ 0 w 3866278"/>
              <a:gd name="connsiteY0" fmla="*/ 7176880 h 7176880"/>
              <a:gd name="connsiteX1" fmla="*/ 3866278 w 3866278"/>
              <a:gd name="connsiteY1" fmla="*/ 7151828 h 7176880"/>
              <a:gd name="connsiteX2" fmla="*/ 3823103 w 3866278"/>
              <a:gd name="connsiteY2" fmla="*/ 257450 h 7176880"/>
              <a:gd name="connsiteX3" fmla="*/ 3118714 w 3866278"/>
              <a:gd name="connsiteY3" fmla="*/ 0 h 7176880"/>
              <a:gd name="connsiteX4" fmla="*/ 0 w 3866278"/>
              <a:gd name="connsiteY4" fmla="*/ 7176880 h 7176880"/>
              <a:gd name="connsiteX0" fmla="*/ 0 w 3898259"/>
              <a:gd name="connsiteY0" fmla="*/ 7176880 h 7176880"/>
              <a:gd name="connsiteX1" fmla="*/ 3866278 w 3898259"/>
              <a:gd name="connsiteY1" fmla="*/ 7151828 h 7176880"/>
              <a:gd name="connsiteX2" fmla="*/ 3898259 w 3898259"/>
              <a:gd name="connsiteY2" fmla="*/ 194820 h 7176880"/>
              <a:gd name="connsiteX3" fmla="*/ 3118714 w 3898259"/>
              <a:gd name="connsiteY3" fmla="*/ 0 h 7176880"/>
              <a:gd name="connsiteX4" fmla="*/ 0 w 3898259"/>
              <a:gd name="connsiteY4" fmla="*/ 7176880 h 7176880"/>
              <a:gd name="connsiteX0" fmla="*/ 0 w 3898259"/>
              <a:gd name="connsiteY0" fmla="*/ 6982060 h 6982060"/>
              <a:gd name="connsiteX1" fmla="*/ 3866278 w 3898259"/>
              <a:gd name="connsiteY1" fmla="*/ 6957008 h 6982060"/>
              <a:gd name="connsiteX2" fmla="*/ 3898259 w 3898259"/>
              <a:gd name="connsiteY2" fmla="*/ 0 h 6982060"/>
              <a:gd name="connsiteX3" fmla="*/ 3344183 w 3898259"/>
              <a:gd name="connsiteY3" fmla="*/ 231065 h 6982060"/>
              <a:gd name="connsiteX4" fmla="*/ 0 w 3898259"/>
              <a:gd name="connsiteY4" fmla="*/ 6982060 h 6982060"/>
              <a:gd name="connsiteX0" fmla="*/ 0 w 3898259"/>
              <a:gd name="connsiteY0" fmla="*/ 7001516 h 7001516"/>
              <a:gd name="connsiteX1" fmla="*/ 3866278 w 3898259"/>
              <a:gd name="connsiteY1" fmla="*/ 6976464 h 7001516"/>
              <a:gd name="connsiteX2" fmla="*/ 3898259 w 3898259"/>
              <a:gd name="connsiteY2" fmla="*/ 19456 h 7001516"/>
              <a:gd name="connsiteX3" fmla="*/ 2980928 w 3898259"/>
              <a:gd name="connsiteY3" fmla="*/ 0 h 7001516"/>
              <a:gd name="connsiteX4" fmla="*/ 0 w 3898259"/>
              <a:gd name="connsiteY4" fmla="*/ 7001516 h 7001516"/>
              <a:gd name="connsiteX0" fmla="*/ 0 w 3898259"/>
              <a:gd name="connsiteY0" fmla="*/ 7001516 h 7001516"/>
              <a:gd name="connsiteX1" fmla="*/ 3866278 w 3898259"/>
              <a:gd name="connsiteY1" fmla="*/ 6976464 h 7001516"/>
              <a:gd name="connsiteX2" fmla="*/ 3898259 w 3898259"/>
              <a:gd name="connsiteY2" fmla="*/ 6930 h 7001516"/>
              <a:gd name="connsiteX3" fmla="*/ 2980928 w 3898259"/>
              <a:gd name="connsiteY3" fmla="*/ 0 h 7001516"/>
              <a:gd name="connsiteX4" fmla="*/ 0 w 3898259"/>
              <a:gd name="connsiteY4" fmla="*/ 7001516 h 7001516"/>
              <a:gd name="connsiteX0" fmla="*/ 0 w 3903856"/>
              <a:gd name="connsiteY0" fmla="*/ 7001516 h 7001516"/>
              <a:gd name="connsiteX1" fmla="*/ 3903856 w 3903856"/>
              <a:gd name="connsiteY1" fmla="*/ 7001516 h 7001516"/>
              <a:gd name="connsiteX2" fmla="*/ 3898259 w 3903856"/>
              <a:gd name="connsiteY2" fmla="*/ 6930 h 7001516"/>
              <a:gd name="connsiteX3" fmla="*/ 2980928 w 3903856"/>
              <a:gd name="connsiteY3" fmla="*/ 0 h 7001516"/>
              <a:gd name="connsiteX4" fmla="*/ 0 w 3903856"/>
              <a:gd name="connsiteY4" fmla="*/ 7001516 h 7001516"/>
              <a:gd name="connsiteX0" fmla="*/ 0 w 3828699"/>
              <a:gd name="connsiteY0" fmla="*/ 6863730 h 7001516"/>
              <a:gd name="connsiteX1" fmla="*/ 3828699 w 3828699"/>
              <a:gd name="connsiteY1" fmla="*/ 7001516 h 7001516"/>
              <a:gd name="connsiteX2" fmla="*/ 3823102 w 3828699"/>
              <a:gd name="connsiteY2" fmla="*/ 6930 h 7001516"/>
              <a:gd name="connsiteX3" fmla="*/ 2905771 w 3828699"/>
              <a:gd name="connsiteY3" fmla="*/ 0 h 7001516"/>
              <a:gd name="connsiteX4" fmla="*/ 0 w 3828699"/>
              <a:gd name="connsiteY4" fmla="*/ 6863730 h 7001516"/>
              <a:gd name="connsiteX0" fmla="*/ 0 w 3823107"/>
              <a:gd name="connsiteY0" fmla="*/ 6863730 h 6863730"/>
              <a:gd name="connsiteX1" fmla="*/ 3352710 w 3823107"/>
              <a:gd name="connsiteY1" fmla="*/ 6312585 h 6863730"/>
              <a:gd name="connsiteX2" fmla="*/ 3823102 w 3823107"/>
              <a:gd name="connsiteY2" fmla="*/ 6930 h 6863730"/>
              <a:gd name="connsiteX3" fmla="*/ 2905771 w 3823107"/>
              <a:gd name="connsiteY3" fmla="*/ 0 h 6863730"/>
              <a:gd name="connsiteX4" fmla="*/ 0 w 3823107"/>
              <a:gd name="connsiteY4" fmla="*/ 6863730 h 6863730"/>
              <a:gd name="connsiteX0" fmla="*/ 0 w 3823208"/>
              <a:gd name="connsiteY0" fmla="*/ 6863730 h 6888782"/>
              <a:gd name="connsiteX1" fmla="*/ 3803647 w 3823208"/>
              <a:gd name="connsiteY1" fmla="*/ 6888782 h 6888782"/>
              <a:gd name="connsiteX2" fmla="*/ 3823102 w 3823208"/>
              <a:gd name="connsiteY2" fmla="*/ 6930 h 6888782"/>
              <a:gd name="connsiteX3" fmla="*/ 2905771 w 3823208"/>
              <a:gd name="connsiteY3" fmla="*/ 0 h 6888782"/>
              <a:gd name="connsiteX4" fmla="*/ 0 w 3823208"/>
              <a:gd name="connsiteY4" fmla="*/ 6863730 h 6888782"/>
              <a:gd name="connsiteX0" fmla="*/ 0 w 3803647"/>
              <a:gd name="connsiteY0" fmla="*/ 6863730 h 6888782"/>
              <a:gd name="connsiteX1" fmla="*/ 3803647 w 3803647"/>
              <a:gd name="connsiteY1" fmla="*/ 6888782 h 6888782"/>
              <a:gd name="connsiteX2" fmla="*/ 3447321 w 3803647"/>
              <a:gd name="connsiteY2" fmla="*/ 470393 h 6888782"/>
              <a:gd name="connsiteX3" fmla="*/ 2905771 w 3803647"/>
              <a:gd name="connsiteY3" fmla="*/ 0 h 6888782"/>
              <a:gd name="connsiteX4" fmla="*/ 0 w 3803647"/>
              <a:gd name="connsiteY4" fmla="*/ 6863730 h 6888782"/>
              <a:gd name="connsiteX0" fmla="*/ 0 w 3823208"/>
              <a:gd name="connsiteY0" fmla="*/ 6863730 h 6888782"/>
              <a:gd name="connsiteX1" fmla="*/ 3803647 w 3823208"/>
              <a:gd name="connsiteY1" fmla="*/ 6888782 h 6888782"/>
              <a:gd name="connsiteX2" fmla="*/ 3823102 w 3823208"/>
              <a:gd name="connsiteY2" fmla="*/ 6930 h 6888782"/>
              <a:gd name="connsiteX3" fmla="*/ 2905771 w 3823208"/>
              <a:gd name="connsiteY3" fmla="*/ 0 h 6888782"/>
              <a:gd name="connsiteX4" fmla="*/ 0 w 3823208"/>
              <a:gd name="connsiteY4" fmla="*/ 6863730 h 6888782"/>
              <a:gd name="connsiteX0" fmla="*/ 0 w 3442208"/>
              <a:gd name="connsiteY0" fmla="*/ 6625605 h 6888782"/>
              <a:gd name="connsiteX1" fmla="*/ 3422647 w 3442208"/>
              <a:gd name="connsiteY1" fmla="*/ 6888782 h 6888782"/>
              <a:gd name="connsiteX2" fmla="*/ 3442102 w 3442208"/>
              <a:gd name="connsiteY2" fmla="*/ 6930 h 6888782"/>
              <a:gd name="connsiteX3" fmla="*/ 2524771 w 3442208"/>
              <a:gd name="connsiteY3" fmla="*/ 0 h 6888782"/>
              <a:gd name="connsiteX4" fmla="*/ 0 w 3442208"/>
              <a:gd name="connsiteY4" fmla="*/ 6625605 h 6888782"/>
              <a:gd name="connsiteX0" fmla="*/ 0 w 3870833"/>
              <a:gd name="connsiteY0" fmla="*/ 6882780 h 6888782"/>
              <a:gd name="connsiteX1" fmla="*/ 3851272 w 3870833"/>
              <a:gd name="connsiteY1" fmla="*/ 6888782 h 6888782"/>
              <a:gd name="connsiteX2" fmla="*/ 3870727 w 3870833"/>
              <a:gd name="connsiteY2" fmla="*/ 6930 h 6888782"/>
              <a:gd name="connsiteX3" fmla="*/ 2953396 w 3870833"/>
              <a:gd name="connsiteY3" fmla="*/ 0 h 6888782"/>
              <a:gd name="connsiteX4" fmla="*/ 0 w 3870833"/>
              <a:gd name="connsiteY4" fmla="*/ 6882780 h 6888782"/>
              <a:gd name="connsiteX0" fmla="*/ 0 w 3870735"/>
              <a:gd name="connsiteY0" fmla="*/ 6882780 h 6882780"/>
              <a:gd name="connsiteX1" fmla="*/ 3572976 w 3870735"/>
              <a:gd name="connsiteY1" fmla="*/ 6753610 h 6882780"/>
              <a:gd name="connsiteX2" fmla="*/ 3870727 w 3870735"/>
              <a:gd name="connsiteY2" fmla="*/ 6930 h 6882780"/>
              <a:gd name="connsiteX3" fmla="*/ 2953396 w 3870735"/>
              <a:gd name="connsiteY3" fmla="*/ 0 h 6882780"/>
              <a:gd name="connsiteX4" fmla="*/ 0 w 3870735"/>
              <a:gd name="connsiteY4" fmla="*/ 6882780 h 6882780"/>
              <a:gd name="connsiteX0" fmla="*/ 0 w 3871035"/>
              <a:gd name="connsiteY0" fmla="*/ 6882780 h 6882780"/>
              <a:gd name="connsiteX1" fmla="*/ 3867175 w 3871035"/>
              <a:gd name="connsiteY1" fmla="*/ 6880831 h 6882780"/>
              <a:gd name="connsiteX2" fmla="*/ 3870727 w 3871035"/>
              <a:gd name="connsiteY2" fmla="*/ 6930 h 6882780"/>
              <a:gd name="connsiteX3" fmla="*/ 2953396 w 3871035"/>
              <a:gd name="connsiteY3" fmla="*/ 0 h 6882780"/>
              <a:gd name="connsiteX4" fmla="*/ 0 w 3871035"/>
              <a:gd name="connsiteY4" fmla="*/ 6882780 h 6882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71035" h="6882780">
                <a:moveTo>
                  <a:pt x="0" y="6882780"/>
                </a:moveTo>
                <a:lnTo>
                  <a:pt x="3867175" y="6880831"/>
                </a:lnTo>
                <a:cubicBezTo>
                  <a:pt x="3865309" y="4549302"/>
                  <a:pt x="3872593" y="2338459"/>
                  <a:pt x="3870727" y="6930"/>
                </a:cubicBezTo>
                <a:lnTo>
                  <a:pt x="2953396" y="0"/>
                </a:lnTo>
                <a:lnTo>
                  <a:pt x="0" y="6882780"/>
                </a:lnTo>
                <a:close/>
              </a:path>
            </a:pathLst>
          </a:custGeom>
          <a:solidFill>
            <a:srgbClr val="99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" name="Light Color"/>
          <p:cNvSpPr/>
          <p:nvPr userDrawn="1"/>
        </p:nvSpPr>
        <p:spPr>
          <a:xfrm>
            <a:off x="-23620" y="-37580"/>
            <a:ext cx="8289472" cy="6924941"/>
          </a:xfrm>
          <a:custGeom>
            <a:avLst/>
            <a:gdLst>
              <a:gd name="connsiteX0" fmla="*/ 29183 w 8190689"/>
              <a:gd name="connsiteY0" fmla="*/ 48638 h 6858000"/>
              <a:gd name="connsiteX1" fmla="*/ 0 w 8190689"/>
              <a:gd name="connsiteY1" fmla="*/ 6858000 h 6858000"/>
              <a:gd name="connsiteX2" fmla="*/ 5223753 w 8190689"/>
              <a:gd name="connsiteY2" fmla="*/ 6819089 h 6858000"/>
              <a:gd name="connsiteX3" fmla="*/ 8190689 w 8190689"/>
              <a:gd name="connsiteY3" fmla="*/ 0 h 6858000"/>
              <a:gd name="connsiteX4" fmla="*/ 29183 w 8190689"/>
              <a:gd name="connsiteY4" fmla="*/ 48638 h 6858000"/>
              <a:gd name="connsiteX0" fmla="*/ 0 w 8363572"/>
              <a:gd name="connsiteY0" fmla="*/ 0 h 6882241"/>
              <a:gd name="connsiteX1" fmla="*/ 172883 w 8363572"/>
              <a:gd name="connsiteY1" fmla="*/ 6882241 h 6882241"/>
              <a:gd name="connsiteX2" fmla="*/ 5396636 w 8363572"/>
              <a:gd name="connsiteY2" fmla="*/ 6843330 h 6882241"/>
              <a:gd name="connsiteX3" fmla="*/ 8363572 w 8363572"/>
              <a:gd name="connsiteY3" fmla="*/ 24241 h 6882241"/>
              <a:gd name="connsiteX4" fmla="*/ 0 w 8363572"/>
              <a:gd name="connsiteY4" fmla="*/ 0 h 6882241"/>
              <a:gd name="connsiteX0" fmla="*/ 54442 w 8418014"/>
              <a:gd name="connsiteY0" fmla="*/ 0 h 6843330"/>
              <a:gd name="connsiteX1" fmla="*/ 0 w 8418014"/>
              <a:gd name="connsiteY1" fmla="*/ 6821509 h 6843330"/>
              <a:gd name="connsiteX2" fmla="*/ 5451078 w 8418014"/>
              <a:gd name="connsiteY2" fmla="*/ 6843330 h 6843330"/>
              <a:gd name="connsiteX3" fmla="*/ 8418014 w 8418014"/>
              <a:gd name="connsiteY3" fmla="*/ 24241 h 6843330"/>
              <a:gd name="connsiteX4" fmla="*/ 54442 w 8418014"/>
              <a:gd name="connsiteY4" fmla="*/ 0 h 6843330"/>
              <a:gd name="connsiteX0" fmla="*/ 54442 w 8418014"/>
              <a:gd name="connsiteY0" fmla="*/ 0 h 7001234"/>
              <a:gd name="connsiteX1" fmla="*/ 0 w 8418014"/>
              <a:gd name="connsiteY1" fmla="*/ 6821509 h 7001234"/>
              <a:gd name="connsiteX2" fmla="*/ 5350045 w 8418014"/>
              <a:gd name="connsiteY2" fmla="*/ 7001234 h 7001234"/>
              <a:gd name="connsiteX3" fmla="*/ 8418014 w 8418014"/>
              <a:gd name="connsiteY3" fmla="*/ 24241 h 7001234"/>
              <a:gd name="connsiteX4" fmla="*/ 54442 w 8418014"/>
              <a:gd name="connsiteY4" fmla="*/ 0 h 7001234"/>
              <a:gd name="connsiteX0" fmla="*/ 54442 w 8418014"/>
              <a:gd name="connsiteY0" fmla="*/ 0 h 7001234"/>
              <a:gd name="connsiteX1" fmla="*/ 0 w 8418014"/>
              <a:gd name="connsiteY1" fmla="*/ 6967267 h 7001234"/>
              <a:gd name="connsiteX2" fmla="*/ 5350045 w 8418014"/>
              <a:gd name="connsiteY2" fmla="*/ 7001234 h 7001234"/>
              <a:gd name="connsiteX3" fmla="*/ 8418014 w 8418014"/>
              <a:gd name="connsiteY3" fmla="*/ 24241 h 7001234"/>
              <a:gd name="connsiteX4" fmla="*/ 54442 w 8418014"/>
              <a:gd name="connsiteY4" fmla="*/ 0 h 7001234"/>
              <a:gd name="connsiteX0" fmla="*/ 29183 w 8418014"/>
              <a:gd name="connsiteY0" fmla="*/ 0 h 7001234"/>
              <a:gd name="connsiteX1" fmla="*/ 0 w 8418014"/>
              <a:gd name="connsiteY1" fmla="*/ 6967267 h 7001234"/>
              <a:gd name="connsiteX2" fmla="*/ 5350045 w 8418014"/>
              <a:gd name="connsiteY2" fmla="*/ 7001234 h 7001234"/>
              <a:gd name="connsiteX3" fmla="*/ 8418014 w 8418014"/>
              <a:gd name="connsiteY3" fmla="*/ 24241 h 7001234"/>
              <a:gd name="connsiteX4" fmla="*/ 29183 w 8418014"/>
              <a:gd name="connsiteY4" fmla="*/ 0 h 7001234"/>
              <a:gd name="connsiteX0" fmla="*/ 56787 w 8418014"/>
              <a:gd name="connsiteY0" fmla="*/ 0 h 7479131"/>
              <a:gd name="connsiteX1" fmla="*/ 0 w 8418014"/>
              <a:gd name="connsiteY1" fmla="*/ 7445164 h 7479131"/>
              <a:gd name="connsiteX2" fmla="*/ 5350045 w 8418014"/>
              <a:gd name="connsiteY2" fmla="*/ 7479131 h 7479131"/>
              <a:gd name="connsiteX3" fmla="*/ 8418014 w 8418014"/>
              <a:gd name="connsiteY3" fmla="*/ 502138 h 7479131"/>
              <a:gd name="connsiteX4" fmla="*/ 56787 w 8418014"/>
              <a:gd name="connsiteY4" fmla="*/ 0 h 7479131"/>
              <a:gd name="connsiteX0" fmla="*/ 56787 w 9190949"/>
              <a:gd name="connsiteY0" fmla="*/ 0 h 7479131"/>
              <a:gd name="connsiteX1" fmla="*/ 0 w 9190949"/>
              <a:gd name="connsiteY1" fmla="*/ 7445164 h 7479131"/>
              <a:gd name="connsiteX2" fmla="*/ 5350045 w 9190949"/>
              <a:gd name="connsiteY2" fmla="*/ 7479131 h 7479131"/>
              <a:gd name="connsiteX3" fmla="*/ 9190949 w 9190949"/>
              <a:gd name="connsiteY3" fmla="*/ 10966 h 7479131"/>
              <a:gd name="connsiteX4" fmla="*/ 56787 w 9190949"/>
              <a:gd name="connsiteY4" fmla="*/ 0 h 7479131"/>
              <a:gd name="connsiteX0" fmla="*/ 0 w 9134162"/>
              <a:gd name="connsiteY0" fmla="*/ 0 h 7479131"/>
              <a:gd name="connsiteX1" fmla="*/ 757555 w 9134162"/>
              <a:gd name="connsiteY1" fmla="*/ 6847792 h 7479131"/>
              <a:gd name="connsiteX2" fmla="*/ 5293258 w 9134162"/>
              <a:gd name="connsiteY2" fmla="*/ 7479131 h 7479131"/>
              <a:gd name="connsiteX3" fmla="*/ 9134162 w 9134162"/>
              <a:gd name="connsiteY3" fmla="*/ 10966 h 7479131"/>
              <a:gd name="connsiteX4" fmla="*/ 0 w 9134162"/>
              <a:gd name="connsiteY4" fmla="*/ 0 h 7479131"/>
              <a:gd name="connsiteX0" fmla="*/ 0 w 9134162"/>
              <a:gd name="connsiteY0" fmla="*/ 0 h 7479131"/>
              <a:gd name="connsiteX1" fmla="*/ 12224 w 9134162"/>
              <a:gd name="connsiteY1" fmla="*/ 7338965 h 7479131"/>
              <a:gd name="connsiteX2" fmla="*/ 5293258 w 9134162"/>
              <a:gd name="connsiteY2" fmla="*/ 7479131 h 7479131"/>
              <a:gd name="connsiteX3" fmla="*/ 9134162 w 9134162"/>
              <a:gd name="connsiteY3" fmla="*/ 10966 h 7479131"/>
              <a:gd name="connsiteX4" fmla="*/ 0 w 9134162"/>
              <a:gd name="connsiteY4" fmla="*/ 0 h 7479131"/>
              <a:gd name="connsiteX0" fmla="*/ 0 w 9134162"/>
              <a:gd name="connsiteY0" fmla="*/ 0 h 7338965"/>
              <a:gd name="connsiteX1" fmla="*/ 12224 w 9134162"/>
              <a:gd name="connsiteY1" fmla="*/ 7338965 h 7338965"/>
              <a:gd name="connsiteX2" fmla="*/ 5859158 w 9134162"/>
              <a:gd name="connsiteY2" fmla="*/ 7333107 h 7338965"/>
              <a:gd name="connsiteX3" fmla="*/ 9134162 w 9134162"/>
              <a:gd name="connsiteY3" fmla="*/ 10966 h 7338965"/>
              <a:gd name="connsiteX4" fmla="*/ 0 w 9134162"/>
              <a:gd name="connsiteY4" fmla="*/ 0 h 733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4162" h="7338965">
                <a:moveTo>
                  <a:pt x="0" y="0"/>
                </a:moveTo>
                <a:cubicBezTo>
                  <a:pt x="4075" y="2446322"/>
                  <a:pt x="8149" y="4892643"/>
                  <a:pt x="12224" y="7338965"/>
                </a:cubicBezTo>
                <a:lnTo>
                  <a:pt x="5859158" y="7333107"/>
                </a:lnTo>
                <a:lnTo>
                  <a:pt x="9134162" y="10966"/>
                </a:lnTo>
                <a:lnTo>
                  <a:pt x="0" y="0"/>
                </a:lnTo>
                <a:close/>
              </a:path>
            </a:pathLst>
          </a:custGeom>
          <a:solidFill>
            <a:srgbClr val="0033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cxnSp>
        <p:nvCxnSpPr>
          <p:cNvPr id="6" name="Straight Connector 5"/>
          <p:cNvCxnSpPr/>
          <p:nvPr userDrawn="1"/>
        </p:nvCxnSpPr>
        <p:spPr>
          <a:xfrm flipH="1">
            <a:off x="5157683" y="-175364"/>
            <a:ext cx="3171931" cy="7352778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199" y="1284902"/>
            <a:ext cx="6245526" cy="4769311"/>
          </a:xfrm>
        </p:spPr>
        <p:txBody>
          <a:bodyPr lIns="0" tIns="0" anchor="t" anchorCtr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938" y="5600955"/>
            <a:ext cx="2497324" cy="61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2634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rk Color"/>
          <p:cNvSpPr/>
          <p:nvPr userDrawn="1"/>
        </p:nvSpPr>
        <p:spPr>
          <a:xfrm>
            <a:off x="5280338" y="-22966"/>
            <a:ext cx="3886736" cy="6897755"/>
          </a:xfrm>
          <a:custGeom>
            <a:avLst/>
            <a:gdLst>
              <a:gd name="connsiteX0" fmla="*/ 0 w 3735421"/>
              <a:gd name="connsiteY0" fmla="*/ 6750996 h 6750996"/>
              <a:gd name="connsiteX1" fmla="*/ 3715966 w 3735421"/>
              <a:gd name="connsiteY1" fmla="*/ 6750996 h 6750996"/>
              <a:gd name="connsiteX2" fmla="*/ 3735421 w 3735421"/>
              <a:gd name="connsiteY2" fmla="*/ 19456 h 6750996"/>
              <a:gd name="connsiteX3" fmla="*/ 2918298 w 3735421"/>
              <a:gd name="connsiteY3" fmla="*/ 0 h 6750996"/>
              <a:gd name="connsiteX4" fmla="*/ 0 w 3735421"/>
              <a:gd name="connsiteY4" fmla="*/ 6750996 h 6750996"/>
              <a:gd name="connsiteX0" fmla="*/ 0 w 3735421"/>
              <a:gd name="connsiteY0" fmla="*/ 6988990 h 6988990"/>
              <a:gd name="connsiteX1" fmla="*/ 3715966 w 3735421"/>
              <a:gd name="connsiteY1" fmla="*/ 6988990 h 6988990"/>
              <a:gd name="connsiteX2" fmla="*/ 3735421 w 3735421"/>
              <a:gd name="connsiteY2" fmla="*/ 257450 h 6988990"/>
              <a:gd name="connsiteX3" fmla="*/ 3031032 w 3735421"/>
              <a:gd name="connsiteY3" fmla="*/ 0 h 6988990"/>
              <a:gd name="connsiteX4" fmla="*/ 0 w 3735421"/>
              <a:gd name="connsiteY4" fmla="*/ 6988990 h 6988990"/>
              <a:gd name="connsiteX0" fmla="*/ 0 w 3823103"/>
              <a:gd name="connsiteY0" fmla="*/ 7176880 h 7176880"/>
              <a:gd name="connsiteX1" fmla="*/ 3803648 w 3823103"/>
              <a:gd name="connsiteY1" fmla="*/ 6988990 h 7176880"/>
              <a:gd name="connsiteX2" fmla="*/ 3823103 w 3823103"/>
              <a:gd name="connsiteY2" fmla="*/ 257450 h 7176880"/>
              <a:gd name="connsiteX3" fmla="*/ 3118714 w 3823103"/>
              <a:gd name="connsiteY3" fmla="*/ 0 h 7176880"/>
              <a:gd name="connsiteX4" fmla="*/ 0 w 3823103"/>
              <a:gd name="connsiteY4" fmla="*/ 7176880 h 7176880"/>
              <a:gd name="connsiteX0" fmla="*/ 0 w 3866278"/>
              <a:gd name="connsiteY0" fmla="*/ 7176880 h 7176880"/>
              <a:gd name="connsiteX1" fmla="*/ 3866278 w 3866278"/>
              <a:gd name="connsiteY1" fmla="*/ 7151828 h 7176880"/>
              <a:gd name="connsiteX2" fmla="*/ 3823103 w 3866278"/>
              <a:gd name="connsiteY2" fmla="*/ 257450 h 7176880"/>
              <a:gd name="connsiteX3" fmla="*/ 3118714 w 3866278"/>
              <a:gd name="connsiteY3" fmla="*/ 0 h 7176880"/>
              <a:gd name="connsiteX4" fmla="*/ 0 w 3866278"/>
              <a:gd name="connsiteY4" fmla="*/ 7176880 h 7176880"/>
              <a:gd name="connsiteX0" fmla="*/ 0 w 3898259"/>
              <a:gd name="connsiteY0" fmla="*/ 7176880 h 7176880"/>
              <a:gd name="connsiteX1" fmla="*/ 3866278 w 3898259"/>
              <a:gd name="connsiteY1" fmla="*/ 7151828 h 7176880"/>
              <a:gd name="connsiteX2" fmla="*/ 3898259 w 3898259"/>
              <a:gd name="connsiteY2" fmla="*/ 194820 h 7176880"/>
              <a:gd name="connsiteX3" fmla="*/ 3118714 w 3898259"/>
              <a:gd name="connsiteY3" fmla="*/ 0 h 7176880"/>
              <a:gd name="connsiteX4" fmla="*/ 0 w 3898259"/>
              <a:gd name="connsiteY4" fmla="*/ 7176880 h 7176880"/>
              <a:gd name="connsiteX0" fmla="*/ 0 w 3898259"/>
              <a:gd name="connsiteY0" fmla="*/ 6982060 h 6982060"/>
              <a:gd name="connsiteX1" fmla="*/ 3866278 w 3898259"/>
              <a:gd name="connsiteY1" fmla="*/ 6957008 h 6982060"/>
              <a:gd name="connsiteX2" fmla="*/ 3898259 w 3898259"/>
              <a:gd name="connsiteY2" fmla="*/ 0 h 6982060"/>
              <a:gd name="connsiteX3" fmla="*/ 3344183 w 3898259"/>
              <a:gd name="connsiteY3" fmla="*/ 231065 h 6982060"/>
              <a:gd name="connsiteX4" fmla="*/ 0 w 3898259"/>
              <a:gd name="connsiteY4" fmla="*/ 6982060 h 6982060"/>
              <a:gd name="connsiteX0" fmla="*/ 0 w 3898259"/>
              <a:gd name="connsiteY0" fmla="*/ 7001516 h 7001516"/>
              <a:gd name="connsiteX1" fmla="*/ 3866278 w 3898259"/>
              <a:gd name="connsiteY1" fmla="*/ 6976464 h 7001516"/>
              <a:gd name="connsiteX2" fmla="*/ 3898259 w 3898259"/>
              <a:gd name="connsiteY2" fmla="*/ 19456 h 7001516"/>
              <a:gd name="connsiteX3" fmla="*/ 2980928 w 3898259"/>
              <a:gd name="connsiteY3" fmla="*/ 0 h 7001516"/>
              <a:gd name="connsiteX4" fmla="*/ 0 w 3898259"/>
              <a:gd name="connsiteY4" fmla="*/ 7001516 h 7001516"/>
              <a:gd name="connsiteX0" fmla="*/ 0 w 3898259"/>
              <a:gd name="connsiteY0" fmla="*/ 7001516 h 7001516"/>
              <a:gd name="connsiteX1" fmla="*/ 3866278 w 3898259"/>
              <a:gd name="connsiteY1" fmla="*/ 6976464 h 7001516"/>
              <a:gd name="connsiteX2" fmla="*/ 3898259 w 3898259"/>
              <a:gd name="connsiteY2" fmla="*/ 6930 h 7001516"/>
              <a:gd name="connsiteX3" fmla="*/ 2980928 w 3898259"/>
              <a:gd name="connsiteY3" fmla="*/ 0 h 7001516"/>
              <a:gd name="connsiteX4" fmla="*/ 0 w 3898259"/>
              <a:gd name="connsiteY4" fmla="*/ 7001516 h 7001516"/>
              <a:gd name="connsiteX0" fmla="*/ 0 w 3903856"/>
              <a:gd name="connsiteY0" fmla="*/ 7001516 h 7001516"/>
              <a:gd name="connsiteX1" fmla="*/ 3903856 w 3903856"/>
              <a:gd name="connsiteY1" fmla="*/ 7001516 h 7001516"/>
              <a:gd name="connsiteX2" fmla="*/ 3898259 w 3903856"/>
              <a:gd name="connsiteY2" fmla="*/ 6930 h 7001516"/>
              <a:gd name="connsiteX3" fmla="*/ 2980928 w 3903856"/>
              <a:gd name="connsiteY3" fmla="*/ 0 h 7001516"/>
              <a:gd name="connsiteX4" fmla="*/ 0 w 3903856"/>
              <a:gd name="connsiteY4" fmla="*/ 7001516 h 7001516"/>
              <a:gd name="connsiteX0" fmla="*/ 0 w 3828699"/>
              <a:gd name="connsiteY0" fmla="*/ 6863730 h 7001516"/>
              <a:gd name="connsiteX1" fmla="*/ 3828699 w 3828699"/>
              <a:gd name="connsiteY1" fmla="*/ 7001516 h 7001516"/>
              <a:gd name="connsiteX2" fmla="*/ 3823102 w 3828699"/>
              <a:gd name="connsiteY2" fmla="*/ 6930 h 7001516"/>
              <a:gd name="connsiteX3" fmla="*/ 2905771 w 3828699"/>
              <a:gd name="connsiteY3" fmla="*/ 0 h 7001516"/>
              <a:gd name="connsiteX4" fmla="*/ 0 w 3828699"/>
              <a:gd name="connsiteY4" fmla="*/ 6863730 h 7001516"/>
              <a:gd name="connsiteX0" fmla="*/ 0 w 3823107"/>
              <a:gd name="connsiteY0" fmla="*/ 6863730 h 6863730"/>
              <a:gd name="connsiteX1" fmla="*/ 3352710 w 3823107"/>
              <a:gd name="connsiteY1" fmla="*/ 6312585 h 6863730"/>
              <a:gd name="connsiteX2" fmla="*/ 3823102 w 3823107"/>
              <a:gd name="connsiteY2" fmla="*/ 6930 h 6863730"/>
              <a:gd name="connsiteX3" fmla="*/ 2905771 w 3823107"/>
              <a:gd name="connsiteY3" fmla="*/ 0 h 6863730"/>
              <a:gd name="connsiteX4" fmla="*/ 0 w 3823107"/>
              <a:gd name="connsiteY4" fmla="*/ 6863730 h 6863730"/>
              <a:gd name="connsiteX0" fmla="*/ 0 w 3823208"/>
              <a:gd name="connsiteY0" fmla="*/ 6863730 h 6888782"/>
              <a:gd name="connsiteX1" fmla="*/ 3803647 w 3823208"/>
              <a:gd name="connsiteY1" fmla="*/ 6888782 h 6888782"/>
              <a:gd name="connsiteX2" fmla="*/ 3823102 w 3823208"/>
              <a:gd name="connsiteY2" fmla="*/ 6930 h 6888782"/>
              <a:gd name="connsiteX3" fmla="*/ 2905771 w 3823208"/>
              <a:gd name="connsiteY3" fmla="*/ 0 h 6888782"/>
              <a:gd name="connsiteX4" fmla="*/ 0 w 3823208"/>
              <a:gd name="connsiteY4" fmla="*/ 6863730 h 6888782"/>
              <a:gd name="connsiteX0" fmla="*/ 0 w 3803647"/>
              <a:gd name="connsiteY0" fmla="*/ 6863730 h 6888782"/>
              <a:gd name="connsiteX1" fmla="*/ 3803647 w 3803647"/>
              <a:gd name="connsiteY1" fmla="*/ 6888782 h 6888782"/>
              <a:gd name="connsiteX2" fmla="*/ 3447321 w 3803647"/>
              <a:gd name="connsiteY2" fmla="*/ 470393 h 6888782"/>
              <a:gd name="connsiteX3" fmla="*/ 2905771 w 3803647"/>
              <a:gd name="connsiteY3" fmla="*/ 0 h 6888782"/>
              <a:gd name="connsiteX4" fmla="*/ 0 w 3803647"/>
              <a:gd name="connsiteY4" fmla="*/ 6863730 h 6888782"/>
              <a:gd name="connsiteX0" fmla="*/ 0 w 3823208"/>
              <a:gd name="connsiteY0" fmla="*/ 6863730 h 6888782"/>
              <a:gd name="connsiteX1" fmla="*/ 3803647 w 3823208"/>
              <a:gd name="connsiteY1" fmla="*/ 6888782 h 6888782"/>
              <a:gd name="connsiteX2" fmla="*/ 3823102 w 3823208"/>
              <a:gd name="connsiteY2" fmla="*/ 6930 h 6888782"/>
              <a:gd name="connsiteX3" fmla="*/ 2905771 w 3823208"/>
              <a:gd name="connsiteY3" fmla="*/ 0 h 6888782"/>
              <a:gd name="connsiteX4" fmla="*/ 0 w 3823208"/>
              <a:gd name="connsiteY4" fmla="*/ 6863730 h 6888782"/>
              <a:gd name="connsiteX0" fmla="*/ 0 w 3442208"/>
              <a:gd name="connsiteY0" fmla="*/ 6625605 h 6888782"/>
              <a:gd name="connsiteX1" fmla="*/ 3422647 w 3442208"/>
              <a:gd name="connsiteY1" fmla="*/ 6888782 h 6888782"/>
              <a:gd name="connsiteX2" fmla="*/ 3442102 w 3442208"/>
              <a:gd name="connsiteY2" fmla="*/ 6930 h 6888782"/>
              <a:gd name="connsiteX3" fmla="*/ 2524771 w 3442208"/>
              <a:gd name="connsiteY3" fmla="*/ 0 h 6888782"/>
              <a:gd name="connsiteX4" fmla="*/ 0 w 3442208"/>
              <a:gd name="connsiteY4" fmla="*/ 6625605 h 6888782"/>
              <a:gd name="connsiteX0" fmla="*/ 0 w 3870833"/>
              <a:gd name="connsiteY0" fmla="*/ 6882780 h 6888782"/>
              <a:gd name="connsiteX1" fmla="*/ 3851272 w 3870833"/>
              <a:gd name="connsiteY1" fmla="*/ 6888782 h 6888782"/>
              <a:gd name="connsiteX2" fmla="*/ 3870727 w 3870833"/>
              <a:gd name="connsiteY2" fmla="*/ 6930 h 6888782"/>
              <a:gd name="connsiteX3" fmla="*/ 2953396 w 3870833"/>
              <a:gd name="connsiteY3" fmla="*/ 0 h 6888782"/>
              <a:gd name="connsiteX4" fmla="*/ 0 w 3870833"/>
              <a:gd name="connsiteY4" fmla="*/ 6882780 h 6888782"/>
              <a:gd name="connsiteX0" fmla="*/ 0 w 3871035"/>
              <a:gd name="connsiteY0" fmla="*/ 6882780 h 6888782"/>
              <a:gd name="connsiteX1" fmla="*/ 3867175 w 3871035"/>
              <a:gd name="connsiteY1" fmla="*/ 6888782 h 6888782"/>
              <a:gd name="connsiteX2" fmla="*/ 3870727 w 3871035"/>
              <a:gd name="connsiteY2" fmla="*/ 6930 h 6888782"/>
              <a:gd name="connsiteX3" fmla="*/ 2953396 w 3871035"/>
              <a:gd name="connsiteY3" fmla="*/ 0 h 6888782"/>
              <a:gd name="connsiteX4" fmla="*/ 0 w 3871035"/>
              <a:gd name="connsiteY4" fmla="*/ 6882780 h 6888782"/>
              <a:gd name="connsiteX0" fmla="*/ 0 w 3886736"/>
              <a:gd name="connsiteY0" fmla="*/ 6891753 h 6897755"/>
              <a:gd name="connsiteX1" fmla="*/ 3867175 w 3886736"/>
              <a:gd name="connsiteY1" fmla="*/ 6897755 h 6897755"/>
              <a:gd name="connsiteX2" fmla="*/ 3886630 w 3886736"/>
              <a:gd name="connsiteY2" fmla="*/ 0 h 6897755"/>
              <a:gd name="connsiteX3" fmla="*/ 2953396 w 3886736"/>
              <a:gd name="connsiteY3" fmla="*/ 8973 h 6897755"/>
              <a:gd name="connsiteX4" fmla="*/ 0 w 3886736"/>
              <a:gd name="connsiteY4" fmla="*/ 6891753 h 6897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6736" h="6897755">
                <a:moveTo>
                  <a:pt x="0" y="6891753"/>
                </a:moveTo>
                <a:lnTo>
                  <a:pt x="3867175" y="6897755"/>
                </a:lnTo>
                <a:cubicBezTo>
                  <a:pt x="3865309" y="4566226"/>
                  <a:pt x="3888496" y="2331529"/>
                  <a:pt x="3886630" y="0"/>
                </a:cubicBezTo>
                <a:lnTo>
                  <a:pt x="2953396" y="8973"/>
                </a:lnTo>
                <a:lnTo>
                  <a:pt x="0" y="6891753"/>
                </a:lnTo>
                <a:close/>
              </a:path>
            </a:pathLst>
          </a:custGeom>
          <a:solidFill>
            <a:srgbClr val="99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51" name="Picture 5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938" y="5600955"/>
            <a:ext cx="2497324" cy="619128"/>
          </a:xfrm>
          <a:prstGeom prst="rect">
            <a:avLst/>
          </a:prstGeom>
        </p:spPr>
      </p:pic>
      <p:sp>
        <p:nvSpPr>
          <p:cNvPr id="19" name="Light Color"/>
          <p:cNvSpPr/>
          <p:nvPr userDrawn="1"/>
        </p:nvSpPr>
        <p:spPr>
          <a:xfrm>
            <a:off x="0" y="-32072"/>
            <a:ext cx="8289472" cy="6924941"/>
          </a:xfrm>
          <a:custGeom>
            <a:avLst/>
            <a:gdLst>
              <a:gd name="connsiteX0" fmla="*/ 29183 w 8190689"/>
              <a:gd name="connsiteY0" fmla="*/ 48638 h 6858000"/>
              <a:gd name="connsiteX1" fmla="*/ 0 w 8190689"/>
              <a:gd name="connsiteY1" fmla="*/ 6858000 h 6858000"/>
              <a:gd name="connsiteX2" fmla="*/ 5223753 w 8190689"/>
              <a:gd name="connsiteY2" fmla="*/ 6819089 h 6858000"/>
              <a:gd name="connsiteX3" fmla="*/ 8190689 w 8190689"/>
              <a:gd name="connsiteY3" fmla="*/ 0 h 6858000"/>
              <a:gd name="connsiteX4" fmla="*/ 29183 w 8190689"/>
              <a:gd name="connsiteY4" fmla="*/ 48638 h 6858000"/>
              <a:gd name="connsiteX0" fmla="*/ 0 w 8363572"/>
              <a:gd name="connsiteY0" fmla="*/ 0 h 6882241"/>
              <a:gd name="connsiteX1" fmla="*/ 172883 w 8363572"/>
              <a:gd name="connsiteY1" fmla="*/ 6882241 h 6882241"/>
              <a:gd name="connsiteX2" fmla="*/ 5396636 w 8363572"/>
              <a:gd name="connsiteY2" fmla="*/ 6843330 h 6882241"/>
              <a:gd name="connsiteX3" fmla="*/ 8363572 w 8363572"/>
              <a:gd name="connsiteY3" fmla="*/ 24241 h 6882241"/>
              <a:gd name="connsiteX4" fmla="*/ 0 w 8363572"/>
              <a:gd name="connsiteY4" fmla="*/ 0 h 6882241"/>
              <a:gd name="connsiteX0" fmla="*/ 54442 w 8418014"/>
              <a:gd name="connsiteY0" fmla="*/ 0 h 6843330"/>
              <a:gd name="connsiteX1" fmla="*/ 0 w 8418014"/>
              <a:gd name="connsiteY1" fmla="*/ 6821509 h 6843330"/>
              <a:gd name="connsiteX2" fmla="*/ 5451078 w 8418014"/>
              <a:gd name="connsiteY2" fmla="*/ 6843330 h 6843330"/>
              <a:gd name="connsiteX3" fmla="*/ 8418014 w 8418014"/>
              <a:gd name="connsiteY3" fmla="*/ 24241 h 6843330"/>
              <a:gd name="connsiteX4" fmla="*/ 54442 w 8418014"/>
              <a:gd name="connsiteY4" fmla="*/ 0 h 6843330"/>
              <a:gd name="connsiteX0" fmla="*/ 54442 w 8418014"/>
              <a:gd name="connsiteY0" fmla="*/ 0 h 7001234"/>
              <a:gd name="connsiteX1" fmla="*/ 0 w 8418014"/>
              <a:gd name="connsiteY1" fmla="*/ 6821509 h 7001234"/>
              <a:gd name="connsiteX2" fmla="*/ 5350045 w 8418014"/>
              <a:gd name="connsiteY2" fmla="*/ 7001234 h 7001234"/>
              <a:gd name="connsiteX3" fmla="*/ 8418014 w 8418014"/>
              <a:gd name="connsiteY3" fmla="*/ 24241 h 7001234"/>
              <a:gd name="connsiteX4" fmla="*/ 54442 w 8418014"/>
              <a:gd name="connsiteY4" fmla="*/ 0 h 7001234"/>
              <a:gd name="connsiteX0" fmla="*/ 54442 w 8418014"/>
              <a:gd name="connsiteY0" fmla="*/ 0 h 7001234"/>
              <a:gd name="connsiteX1" fmla="*/ 0 w 8418014"/>
              <a:gd name="connsiteY1" fmla="*/ 6967267 h 7001234"/>
              <a:gd name="connsiteX2" fmla="*/ 5350045 w 8418014"/>
              <a:gd name="connsiteY2" fmla="*/ 7001234 h 7001234"/>
              <a:gd name="connsiteX3" fmla="*/ 8418014 w 8418014"/>
              <a:gd name="connsiteY3" fmla="*/ 24241 h 7001234"/>
              <a:gd name="connsiteX4" fmla="*/ 54442 w 8418014"/>
              <a:gd name="connsiteY4" fmla="*/ 0 h 7001234"/>
              <a:gd name="connsiteX0" fmla="*/ 29183 w 8418014"/>
              <a:gd name="connsiteY0" fmla="*/ 0 h 7001234"/>
              <a:gd name="connsiteX1" fmla="*/ 0 w 8418014"/>
              <a:gd name="connsiteY1" fmla="*/ 6967267 h 7001234"/>
              <a:gd name="connsiteX2" fmla="*/ 5350045 w 8418014"/>
              <a:gd name="connsiteY2" fmla="*/ 7001234 h 7001234"/>
              <a:gd name="connsiteX3" fmla="*/ 8418014 w 8418014"/>
              <a:gd name="connsiteY3" fmla="*/ 24241 h 7001234"/>
              <a:gd name="connsiteX4" fmla="*/ 29183 w 8418014"/>
              <a:gd name="connsiteY4" fmla="*/ 0 h 7001234"/>
              <a:gd name="connsiteX0" fmla="*/ 56787 w 8418014"/>
              <a:gd name="connsiteY0" fmla="*/ 0 h 7479131"/>
              <a:gd name="connsiteX1" fmla="*/ 0 w 8418014"/>
              <a:gd name="connsiteY1" fmla="*/ 7445164 h 7479131"/>
              <a:gd name="connsiteX2" fmla="*/ 5350045 w 8418014"/>
              <a:gd name="connsiteY2" fmla="*/ 7479131 h 7479131"/>
              <a:gd name="connsiteX3" fmla="*/ 8418014 w 8418014"/>
              <a:gd name="connsiteY3" fmla="*/ 502138 h 7479131"/>
              <a:gd name="connsiteX4" fmla="*/ 56787 w 8418014"/>
              <a:gd name="connsiteY4" fmla="*/ 0 h 7479131"/>
              <a:gd name="connsiteX0" fmla="*/ 56787 w 9190949"/>
              <a:gd name="connsiteY0" fmla="*/ 0 h 7479131"/>
              <a:gd name="connsiteX1" fmla="*/ 0 w 9190949"/>
              <a:gd name="connsiteY1" fmla="*/ 7445164 h 7479131"/>
              <a:gd name="connsiteX2" fmla="*/ 5350045 w 9190949"/>
              <a:gd name="connsiteY2" fmla="*/ 7479131 h 7479131"/>
              <a:gd name="connsiteX3" fmla="*/ 9190949 w 9190949"/>
              <a:gd name="connsiteY3" fmla="*/ 10966 h 7479131"/>
              <a:gd name="connsiteX4" fmla="*/ 56787 w 9190949"/>
              <a:gd name="connsiteY4" fmla="*/ 0 h 7479131"/>
              <a:gd name="connsiteX0" fmla="*/ 0 w 9134162"/>
              <a:gd name="connsiteY0" fmla="*/ 0 h 7479131"/>
              <a:gd name="connsiteX1" fmla="*/ 757555 w 9134162"/>
              <a:gd name="connsiteY1" fmla="*/ 6847792 h 7479131"/>
              <a:gd name="connsiteX2" fmla="*/ 5293258 w 9134162"/>
              <a:gd name="connsiteY2" fmla="*/ 7479131 h 7479131"/>
              <a:gd name="connsiteX3" fmla="*/ 9134162 w 9134162"/>
              <a:gd name="connsiteY3" fmla="*/ 10966 h 7479131"/>
              <a:gd name="connsiteX4" fmla="*/ 0 w 9134162"/>
              <a:gd name="connsiteY4" fmla="*/ 0 h 7479131"/>
              <a:gd name="connsiteX0" fmla="*/ 0 w 9134162"/>
              <a:gd name="connsiteY0" fmla="*/ 0 h 7479131"/>
              <a:gd name="connsiteX1" fmla="*/ 12224 w 9134162"/>
              <a:gd name="connsiteY1" fmla="*/ 7338965 h 7479131"/>
              <a:gd name="connsiteX2" fmla="*/ 5293258 w 9134162"/>
              <a:gd name="connsiteY2" fmla="*/ 7479131 h 7479131"/>
              <a:gd name="connsiteX3" fmla="*/ 9134162 w 9134162"/>
              <a:gd name="connsiteY3" fmla="*/ 10966 h 7479131"/>
              <a:gd name="connsiteX4" fmla="*/ 0 w 9134162"/>
              <a:gd name="connsiteY4" fmla="*/ 0 h 7479131"/>
              <a:gd name="connsiteX0" fmla="*/ 0 w 9134162"/>
              <a:gd name="connsiteY0" fmla="*/ 0 h 7338965"/>
              <a:gd name="connsiteX1" fmla="*/ 12224 w 9134162"/>
              <a:gd name="connsiteY1" fmla="*/ 7338965 h 7338965"/>
              <a:gd name="connsiteX2" fmla="*/ 5859158 w 9134162"/>
              <a:gd name="connsiteY2" fmla="*/ 7333107 h 7338965"/>
              <a:gd name="connsiteX3" fmla="*/ 9134162 w 9134162"/>
              <a:gd name="connsiteY3" fmla="*/ 10966 h 7338965"/>
              <a:gd name="connsiteX4" fmla="*/ 0 w 9134162"/>
              <a:gd name="connsiteY4" fmla="*/ 0 h 733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4162" h="7338965">
                <a:moveTo>
                  <a:pt x="0" y="0"/>
                </a:moveTo>
                <a:cubicBezTo>
                  <a:pt x="4075" y="2446322"/>
                  <a:pt x="8149" y="4892643"/>
                  <a:pt x="12224" y="7338965"/>
                </a:cubicBezTo>
                <a:lnTo>
                  <a:pt x="5859158" y="7333107"/>
                </a:lnTo>
                <a:lnTo>
                  <a:pt x="9134162" y="10966"/>
                </a:lnTo>
                <a:lnTo>
                  <a:pt x="0" y="0"/>
                </a:lnTo>
                <a:close/>
              </a:path>
            </a:pathLst>
          </a:custGeom>
          <a:solidFill>
            <a:srgbClr val="0033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cxnSp>
        <p:nvCxnSpPr>
          <p:cNvPr id="20" name="Straight Connector 19"/>
          <p:cNvCxnSpPr/>
          <p:nvPr userDrawn="1"/>
        </p:nvCxnSpPr>
        <p:spPr>
          <a:xfrm flipH="1">
            <a:off x="5157683" y="-175364"/>
            <a:ext cx="3171931" cy="7352778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643811" y="4239911"/>
            <a:ext cx="2589690" cy="2067194"/>
            <a:chOff x="643811" y="4263764"/>
            <a:chExt cx="2589690" cy="2067194"/>
          </a:xfrm>
        </p:grpSpPr>
        <p:grpSp>
          <p:nvGrpSpPr>
            <p:cNvPr id="2" name="Group 1"/>
            <p:cNvGrpSpPr/>
            <p:nvPr userDrawn="1"/>
          </p:nvGrpSpPr>
          <p:grpSpPr>
            <a:xfrm>
              <a:off x="643811" y="4263764"/>
              <a:ext cx="2334249" cy="373827"/>
              <a:chOff x="643811" y="4639846"/>
              <a:chExt cx="2334249" cy="373827"/>
            </a:xfrm>
          </p:grpSpPr>
          <p:sp>
            <p:nvSpPr>
              <p:cNvPr id="22" name="Text Box 2"/>
              <p:cNvSpPr txBox="1">
                <a:spLocks noChangeArrowheads="1"/>
              </p:cNvSpPr>
              <p:nvPr userDrawn="1"/>
            </p:nvSpPr>
            <p:spPr bwMode="auto">
              <a:xfrm>
                <a:off x="1160569" y="4775122"/>
                <a:ext cx="1817491" cy="103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ts val="1100"/>
                  </a:lnSpc>
                  <a:spcAft>
                    <a:spcPts val="0"/>
                  </a:spcAft>
                </a:pPr>
                <a:r>
                  <a:rPr lang="en-AU" sz="1600" dirty="0" err="1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CityofGreaterGeelong</a:t>
                </a:r>
                <a:endParaRPr lang="en-AU" sz="16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3" name="Group 22"/>
              <p:cNvGrpSpPr/>
              <p:nvPr userDrawn="1"/>
            </p:nvGrpSpPr>
            <p:grpSpPr>
              <a:xfrm>
                <a:off x="643811" y="4639846"/>
                <a:ext cx="373827" cy="373827"/>
                <a:chOff x="0" y="0"/>
                <a:chExt cx="175895" cy="175895"/>
              </a:xfrm>
              <a:solidFill>
                <a:schemeClr val="bg1"/>
              </a:solidFill>
            </p:grpSpPr>
            <p:sp>
              <p:nvSpPr>
                <p:cNvPr id="39" name="Freeform 38"/>
                <p:cNvSpPr>
                  <a:spLocks noEditPoints="1"/>
                </p:cNvSpPr>
                <p:nvPr userDrawn="1"/>
              </p:nvSpPr>
              <p:spPr bwMode="auto">
                <a:xfrm>
                  <a:off x="0" y="0"/>
                  <a:ext cx="175895" cy="175895"/>
                </a:xfrm>
                <a:custGeom>
                  <a:avLst/>
                  <a:gdLst>
                    <a:gd name="T0" fmla="*/ 1043 w 2493"/>
                    <a:gd name="T1" fmla="*/ 113 h 2493"/>
                    <a:gd name="T2" fmla="*/ 798 w 2493"/>
                    <a:gd name="T3" fmla="*/ 185 h 2493"/>
                    <a:gd name="T4" fmla="*/ 580 w 2493"/>
                    <a:gd name="T5" fmla="*/ 308 h 2493"/>
                    <a:gd name="T6" fmla="*/ 394 w 2493"/>
                    <a:gd name="T7" fmla="*/ 472 h 2493"/>
                    <a:gd name="T8" fmla="*/ 247 w 2493"/>
                    <a:gd name="T9" fmla="*/ 674 h 2493"/>
                    <a:gd name="T10" fmla="*/ 147 w 2493"/>
                    <a:gd name="T11" fmla="*/ 904 h 2493"/>
                    <a:gd name="T12" fmla="*/ 98 w 2493"/>
                    <a:gd name="T13" fmla="*/ 1158 h 2493"/>
                    <a:gd name="T14" fmla="*/ 103 w 2493"/>
                    <a:gd name="T15" fmla="*/ 1393 h 2493"/>
                    <a:gd name="T16" fmla="*/ 165 w 2493"/>
                    <a:gd name="T17" fmla="*/ 1642 h 2493"/>
                    <a:gd name="T18" fmla="*/ 277 w 2493"/>
                    <a:gd name="T19" fmla="*/ 1866 h 2493"/>
                    <a:gd name="T20" fmla="*/ 432 w 2493"/>
                    <a:gd name="T21" fmla="*/ 2060 h 2493"/>
                    <a:gd name="T22" fmla="*/ 626 w 2493"/>
                    <a:gd name="T23" fmla="*/ 2216 h 2493"/>
                    <a:gd name="T24" fmla="*/ 850 w 2493"/>
                    <a:gd name="T25" fmla="*/ 2328 h 2493"/>
                    <a:gd name="T26" fmla="*/ 1100 w 2493"/>
                    <a:gd name="T27" fmla="*/ 2389 h 2493"/>
                    <a:gd name="T28" fmla="*/ 1334 w 2493"/>
                    <a:gd name="T29" fmla="*/ 2394 h 2493"/>
                    <a:gd name="T30" fmla="*/ 1589 w 2493"/>
                    <a:gd name="T31" fmla="*/ 2346 h 2493"/>
                    <a:gd name="T32" fmla="*/ 1819 w 2493"/>
                    <a:gd name="T33" fmla="*/ 2245 h 2493"/>
                    <a:gd name="T34" fmla="*/ 2021 w 2493"/>
                    <a:gd name="T35" fmla="*/ 2098 h 2493"/>
                    <a:gd name="T36" fmla="*/ 2185 w 2493"/>
                    <a:gd name="T37" fmla="*/ 1912 h 2493"/>
                    <a:gd name="T38" fmla="*/ 2308 w 2493"/>
                    <a:gd name="T39" fmla="*/ 1694 h 2493"/>
                    <a:gd name="T40" fmla="*/ 2380 w 2493"/>
                    <a:gd name="T41" fmla="*/ 1450 h 2493"/>
                    <a:gd name="T42" fmla="*/ 2397 w 2493"/>
                    <a:gd name="T43" fmla="*/ 1216 h 2493"/>
                    <a:gd name="T44" fmla="*/ 2362 w 2493"/>
                    <a:gd name="T45" fmla="*/ 959 h 2493"/>
                    <a:gd name="T46" fmla="*/ 2272 w 2493"/>
                    <a:gd name="T47" fmla="*/ 722 h 2493"/>
                    <a:gd name="T48" fmla="*/ 2134 w 2493"/>
                    <a:gd name="T49" fmla="*/ 514 h 2493"/>
                    <a:gd name="T50" fmla="*/ 1957 w 2493"/>
                    <a:gd name="T51" fmla="*/ 340 h 2493"/>
                    <a:gd name="T52" fmla="*/ 1745 w 2493"/>
                    <a:gd name="T53" fmla="*/ 209 h 2493"/>
                    <a:gd name="T54" fmla="*/ 1506 w 2493"/>
                    <a:gd name="T55" fmla="*/ 124 h 2493"/>
                    <a:gd name="T56" fmla="*/ 1246 w 2493"/>
                    <a:gd name="T57" fmla="*/ 95 h 2493"/>
                    <a:gd name="T58" fmla="*/ 1026 w 2493"/>
                    <a:gd name="T59" fmla="*/ 2473 h 2493"/>
                    <a:gd name="T60" fmla="*/ 762 w 2493"/>
                    <a:gd name="T61" fmla="*/ 2395 h 2493"/>
                    <a:gd name="T62" fmla="*/ 526 w 2493"/>
                    <a:gd name="T63" fmla="*/ 2262 h 2493"/>
                    <a:gd name="T64" fmla="*/ 323 w 2493"/>
                    <a:gd name="T65" fmla="*/ 2083 h 2493"/>
                    <a:gd name="T66" fmla="*/ 165 w 2493"/>
                    <a:gd name="T67" fmla="*/ 1866 h 2493"/>
                    <a:gd name="T68" fmla="*/ 55 w 2493"/>
                    <a:gd name="T69" fmla="*/ 1616 h 2493"/>
                    <a:gd name="T70" fmla="*/ 3 w 2493"/>
                    <a:gd name="T71" fmla="*/ 1342 h 2493"/>
                    <a:gd name="T72" fmla="*/ 10 w 2493"/>
                    <a:gd name="T73" fmla="*/ 1087 h 2493"/>
                    <a:gd name="T74" fmla="*/ 76 w 2493"/>
                    <a:gd name="T75" fmla="*/ 818 h 2493"/>
                    <a:gd name="T76" fmla="*/ 197 w 2493"/>
                    <a:gd name="T77" fmla="*/ 575 h 2493"/>
                    <a:gd name="T78" fmla="*/ 365 w 2493"/>
                    <a:gd name="T79" fmla="*/ 365 h 2493"/>
                    <a:gd name="T80" fmla="*/ 575 w 2493"/>
                    <a:gd name="T81" fmla="*/ 196 h 2493"/>
                    <a:gd name="T82" fmla="*/ 818 w 2493"/>
                    <a:gd name="T83" fmla="*/ 76 h 2493"/>
                    <a:gd name="T84" fmla="*/ 1087 w 2493"/>
                    <a:gd name="T85" fmla="*/ 10 h 2493"/>
                    <a:gd name="T86" fmla="*/ 1342 w 2493"/>
                    <a:gd name="T87" fmla="*/ 3 h 2493"/>
                    <a:gd name="T88" fmla="*/ 1616 w 2493"/>
                    <a:gd name="T89" fmla="*/ 55 h 2493"/>
                    <a:gd name="T90" fmla="*/ 1866 w 2493"/>
                    <a:gd name="T91" fmla="*/ 165 h 2493"/>
                    <a:gd name="T92" fmla="*/ 2084 w 2493"/>
                    <a:gd name="T93" fmla="*/ 323 h 2493"/>
                    <a:gd name="T94" fmla="*/ 2262 w 2493"/>
                    <a:gd name="T95" fmla="*/ 525 h 2493"/>
                    <a:gd name="T96" fmla="*/ 2395 w 2493"/>
                    <a:gd name="T97" fmla="*/ 762 h 2493"/>
                    <a:gd name="T98" fmla="*/ 2473 w 2493"/>
                    <a:gd name="T99" fmla="*/ 1026 h 2493"/>
                    <a:gd name="T100" fmla="*/ 2492 w 2493"/>
                    <a:gd name="T101" fmla="*/ 1278 h 2493"/>
                    <a:gd name="T102" fmla="*/ 2454 w 2493"/>
                    <a:gd name="T103" fmla="*/ 1558 h 2493"/>
                    <a:gd name="T104" fmla="*/ 2356 w 2493"/>
                    <a:gd name="T105" fmla="*/ 1813 h 2493"/>
                    <a:gd name="T106" fmla="*/ 2208 w 2493"/>
                    <a:gd name="T107" fmla="*/ 2039 h 2493"/>
                    <a:gd name="T108" fmla="*/ 2015 w 2493"/>
                    <a:gd name="T109" fmla="*/ 2227 h 2493"/>
                    <a:gd name="T110" fmla="*/ 1786 w 2493"/>
                    <a:gd name="T111" fmla="*/ 2370 h 2493"/>
                    <a:gd name="T112" fmla="*/ 1527 w 2493"/>
                    <a:gd name="T113" fmla="*/ 2461 h 2493"/>
                    <a:gd name="T114" fmla="*/ 1246 w 2493"/>
                    <a:gd name="T115" fmla="*/ 2493 h 24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2493" h="2493">
                      <a:moveTo>
                        <a:pt x="1246" y="95"/>
                      </a:moveTo>
                      <a:lnTo>
                        <a:pt x="1246" y="95"/>
                      </a:lnTo>
                      <a:lnTo>
                        <a:pt x="1216" y="95"/>
                      </a:lnTo>
                      <a:lnTo>
                        <a:pt x="1187" y="96"/>
                      </a:lnTo>
                      <a:lnTo>
                        <a:pt x="1158" y="98"/>
                      </a:lnTo>
                      <a:lnTo>
                        <a:pt x="1129" y="100"/>
                      </a:lnTo>
                      <a:lnTo>
                        <a:pt x="1100" y="103"/>
                      </a:lnTo>
                      <a:lnTo>
                        <a:pt x="1071" y="107"/>
                      </a:lnTo>
                      <a:lnTo>
                        <a:pt x="1043" y="113"/>
                      </a:lnTo>
                      <a:lnTo>
                        <a:pt x="1014" y="118"/>
                      </a:lnTo>
                      <a:lnTo>
                        <a:pt x="986" y="124"/>
                      </a:lnTo>
                      <a:lnTo>
                        <a:pt x="959" y="131"/>
                      </a:lnTo>
                      <a:lnTo>
                        <a:pt x="931" y="138"/>
                      </a:lnTo>
                      <a:lnTo>
                        <a:pt x="904" y="146"/>
                      </a:lnTo>
                      <a:lnTo>
                        <a:pt x="877" y="155"/>
                      </a:lnTo>
                      <a:lnTo>
                        <a:pt x="850" y="165"/>
                      </a:lnTo>
                      <a:lnTo>
                        <a:pt x="825" y="174"/>
                      </a:lnTo>
                      <a:lnTo>
                        <a:pt x="798" y="185"/>
                      </a:lnTo>
                      <a:lnTo>
                        <a:pt x="772" y="197"/>
                      </a:lnTo>
                      <a:lnTo>
                        <a:pt x="747" y="209"/>
                      </a:lnTo>
                      <a:lnTo>
                        <a:pt x="722" y="220"/>
                      </a:lnTo>
                      <a:lnTo>
                        <a:pt x="698" y="234"/>
                      </a:lnTo>
                      <a:lnTo>
                        <a:pt x="674" y="247"/>
                      </a:lnTo>
                      <a:lnTo>
                        <a:pt x="649" y="262"/>
                      </a:lnTo>
                      <a:lnTo>
                        <a:pt x="626" y="277"/>
                      </a:lnTo>
                      <a:lnTo>
                        <a:pt x="602" y="292"/>
                      </a:lnTo>
                      <a:lnTo>
                        <a:pt x="580" y="308"/>
                      </a:lnTo>
                      <a:lnTo>
                        <a:pt x="558" y="323"/>
                      </a:lnTo>
                      <a:lnTo>
                        <a:pt x="535" y="340"/>
                      </a:lnTo>
                      <a:lnTo>
                        <a:pt x="514" y="358"/>
                      </a:lnTo>
                      <a:lnTo>
                        <a:pt x="493" y="376"/>
                      </a:lnTo>
                      <a:lnTo>
                        <a:pt x="472" y="394"/>
                      </a:lnTo>
                      <a:lnTo>
                        <a:pt x="452" y="413"/>
                      </a:lnTo>
                      <a:lnTo>
                        <a:pt x="432" y="432"/>
                      </a:lnTo>
                      <a:lnTo>
                        <a:pt x="413" y="452"/>
                      </a:lnTo>
                      <a:lnTo>
                        <a:pt x="394" y="472"/>
                      </a:lnTo>
                      <a:lnTo>
                        <a:pt x="376" y="493"/>
                      </a:lnTo>
                      <a:lnTo>
                        <a:pt x="358" y="514"/>
                      </a:lnTo>
                      <a:lnTo>
                        <a:pt x="340" y="535"/>
                      </a:lnTo>
                      <a:lnTo>
                        <a:pt x="323" y="558"/>
                      </a:lnTo>
                      <a:lnTo>
                        <a:pt x="308" y="580"/>
                      </a:lnTo>
                      <a:lnTo>
                        <a:pt x="292" y="602"/>
                      </a:lnTo>
                      <a:lnTo>
                        <a:pt x="277" y="626"/>
                      </a:lnTo>
                      <a:lnTo>
                        <a:pt x="262" y="649"/>
                      </a:lnTo>
                      <a:lnTo>
                        <a:pt x="247" y="674"/>
                      </a:lnTo>
                      <a:lnTo>
                        <a:pt x="234" y="698"/>
                      </a:lnTo>
                      <a:lnTo>
                        <a:pt x="220" y="722"/>
                      </a:lnTo>
                      <a:lnTo>
                        <a:pt x="209" y="747"/>
                      </a:lnTo>
                      <a:lnTo>
                        <a:pt x="197" y="772"/>
                      </a:lnTo>
                      <a:lnTo>
                        <a:pt x="185" y="798"/>
                      </a:lnTo>
                      <a:lnTo>
                        <a:pt x="174" y="825"/>
                      </a:lnTo>
                      <a:lnTo>
                        <a:pt x="165" y="850"/>
                      </a:lnTo>
                      <a:lnTo>
                        <a:pt x="155" y="877"/>
                      </a:lnTo>
                      <a:lnTo>
                        <a:pt x="147" y="904"/>
                      </a:lnTo>
                      <a:lnTo>
                        <a:pt x="138" y="931"/>
                      </a:lnTo>
                      <a:lnTo>
                        <a:pt x="131" y="959"/>
                      </a:lnTo>
                      <a:lnTo>
                        <a:pt x="124" y="986"/>
                      </a:lnTo>
                      <a:lnTo>
                        <a:pt x="118" y="1014"/>
                      </a:lnTo>
                      <a:lnTo>
                        <a:pt x="113" y="1043"/>
                      </a:lnTo>
                      <a:lnTo>
                        <a:pt x="107" y="1071"/>
                      </a:lnTo>
                      <a:lnTo>
                        <a:pt x="103" y="1100"/>
                      </a:lnTo>
                      <a:lnTo>
                        <a:pt x="100" y="1129"/>
                      </a:lnTo>
                      <a:lnTo>
                        <a:pt x="98" y="1158"/>
                      </a:lnTo>
                      <a:lnTo>
                        <a:pt x="96" y="1187"/>
                      </a:lnTo>
                      <a:lnTo>
                        <a:pt x="95" y="1216"/>
                      </a:lnTo>
                      <a:lnTo>
                        <a:pt x="95" y="1246"/>
                      </a:lnTo>
                      <a:lnTo>
                        <a:pt x="95" y="1246"/>
                      </a:lnTo>
                      <a:lnTo>
                        <a:pt x="95" y="1276"/>
                      </a:lnTo>
                      <a:lnTo>
                        <a:pt x="96" y="1306"/>
                      </a:lnTo>
                      <a:lnTo>
                        <a:pt x="98" y="1334"/>
                      </a:lnTo>
                      <a:lnTo>
                        <a:pt x="100" y="1364"/>
                      </a:lnTo>
                      <a:lnTo>
                        <a:pt x="103" y="1393"/>
                      </a:lnTo>
                      <a:lnTo>
                        <a:pt x="107" y="1422"/>
                      </a:lnTo>
                      <a:lnTo>
                        <a:pt x="113" y="1450"/>
                      </a:lnTo>
                      <a:lnTo>
                        <a:pt x="118" y="1478"/>
                      </a:lnTo>
                      <a:lnTo>
                        <a:pt x="124" y="1506"/>
                      </a:lnTo>
                      <a:lnTo>
                        <a:pt x="131" y="1533"/>
                      </a:lnTo>
                      <a:lnTo>
                        <a:pt x="138" y="1561"/>
                      </a:lnTo>
                      <a:lnTo>
                        <a:pt x="147" y="1589"/>
                      </a:lnTo>
                      <a:lnTo>
                        <a:pt x="155" y="1615"/>
                      </a:lnTo>
                      <a:lnTo>
                        <a:pt x="165" y="1642"/>
                      </a:lnTo>
                      <a:lnTo>
                        <a:pt x="174" y="1668"/>
                      </a:lnTo>
                      <a:lnTo>
                        <a:pt x="185" y="1694"/>
                      </a:lnTo>
                      <a:lnTo>
                        <a:pt x="197" y="1719"/>
                      </a:lnTo>
                      <a:lnTo>
                        <a:pt x="209" y="1745"/>
                      </a:lnTo>
                      <a:lnTo>
                        <a:pt x="220" y="1771"/>
                      </a:lnTo>
                      <a:lnTo>
                        <a:pt x="234" y="1795"/>
                      </a:lnTo>
                      <a:lnTo>
                        <a:pt x="247" y="1819"/>
                      </a:lnTo>
                      <a:lnTo>
                        <a:pt x="262" y="1843"/>
                      </a:lnTo>
                      <a:lnTo>
                        <a:pt x="277" y="1866"/>
                      </a:lnTo>
                      <a:lnTo>
                        <a:pt x="292" y="1890"/>
                      </a:lnTo>
                      <a:lnTo>
                        <a:pt x="308" y="1912"/>
                      </a:lnTo>
                      <a:lnTo>
                        <a:pt x="323" y="1934"/>
                      </a:lnTo>
                      <a:lnTo>
                        <a:pt x="340" y="1957"/>
                      </a:lnTo>
                      <a:lnTo>
                        <a:pt x="358" y="1978"/>
                      </a:lnTo>
                      <a:lnTo>
                        <a:pt x="376" y="1999"/>
                      </a:lnTo>
                      <a:lnTo>
                        <a:pt x="394" y="2021"/>
                      </a:lnTo>
                      <a:lnTo>
                        <a:pt x="413" y="2041"/>
                      </a:lnTo>
                      <a:lnTo>
                        <a:pt x="432" y="2060"/>
                      </a:lnTo>
                      <a:lnTo>
                        <a:pt x="452" y="2079"/>
                      </a:lnTo>
                      <a:lnTo>
                        <a:pt x="472" y="2098"/>
                      </a:lnTo>
                      <a:lnTo>
                        <a:pt x="493" y="2116"/>
                      </a:lnTo>
                      <a:lnTo>
                        <a:pt x="514" y="2134"/>
                      </a:lnTo>
                      <a:lnTo>
                        <a:pt x="535" y="2151"/>
                      </a:lnTo>
                      <a:lnTo>
                        <a:pt x="558" y="2168"/>
                      </a:lnTo>
                      <a:lnTo>
                        <a:pt x="580" y="2185"/>
                      </a:lnTo>
                      <a:lnTo>
                        <a:pt x="602" y="2201"/>
                      </a:lnTo>
                      <a:lnTo>
                        <a:pt x="626" y="2216"/>
                      </a:lnTo>
                      <a:lnTo>
                        <a:pt x="649" y="2231"/>
                      </a:lnTo>
                      <a:lnTo>
                        <a:pt x="674" y="2245"/>
                      </a:lnTo>
                      <a:lnTo>
                        <a:pt x="698" y="2259"/>
                      </a:lnTo>
                      <a:lnTo>
                        <a:pt x="722" y="2272"/>
                      </a:lnTo>
                      <a:lnTo>
                        <a:pt x="747" y="2284"/>
                      </a:lnTo>
                      <a:lnTo>
                        <a:pt x="772" y="2296"/>
                      </a:lnTo>
                      <a:lnTo>
                        <a:pt x="798" y="2307"/>
                      </a:lnTo>
                      <a:lnTo>
                        <a:pt x="825" y="2317"/>
                      </a:lnTo>
                      <a:lnTo>
                        <a:pt x="850" y="2328"/>
                      </a:lnTo>
                      <a:lnTo>
                        <a:pt x="877" y="2338"/>
                      </a:lnTo>
                      <a:lnTo>
                        <a:pt x="904" y="2346"/>
                      </a:lnTo>
                      <a:lnTo>
                        <a:pt x="931" y="2355"/>
                      </a:lnTo>
                      <a:lnTo>
                        <a:pt x="959" y="2362"/>
                      </a:lnTo>
                      <a:lnTo>
                        <a:pt x="986" y="2369"/>
                      </a:lnTo>
                      <a:lnTo>
                        <a:pt x="1014" y="2375"/>
                      </a:lnTo>
                      <a:lnTo>
                        <a:pt x="1043" y="2380"/>
                      </a:lnTo>
                      <a:lnTo>
                        <a:pt x="1071" y="2384"/>
                      </a:lnTo>
                      <a:lnTo>
                        <a:pt x="1100" y="2389"/>
                      </a:lnTo>
                      <a:lnTo>
                        <a:pt x="1129" y="2392"/>
                      </a:lnTo>
                      <a:lnTo>
                        <a:pt x="1158" y="2394"/>
                      </a:lnTo>
                      <a:lnTo>
                        <a:pt x="1187" y="2396"/>
                      </a:lnTo>
                      <a:lnTo>
                        <a:pt x="1216" y="2397"/>
                      </a:lnTo>
                      <a:lnTo>
                        <a:pt x="1246" y="2398"/>
                      </a:lnTo>
                      <a:lnTo>
                        <a:pt x="1246" y="2398"/>
                      </a:lnTo>
                      <a:lnTo>
                        <a:pt x="1276" y="2397"/>
                      </a:lnTo>
                      <a:lnTo>
                        <a:pt x="1306" y="2396"/>
                      </a:lnTo>
                      <a:lnTo>
                        <a:pt x="1334" y="2394"/>
                      </a:lnTo>
                      <a:lnTo>
                        <a:pt x="1364" y="2392"/>
                      </a:lnTo>
                      <a:lnTo>
                        <a:pt x="1393" y="2389"/>
                      </a:lnTo>
                      <a:lnTo>
                        <a:pt x="1422" y="2384"/>
                      </a:lnTo>
                      <a:lnTo>
                        <a:pt x="1450" y="2380"/>
                      </a:lnTo>
                      <a:lnTo>
                        <a:pt x="1478" y="2375"/>
                      </a:lnTo>
                      <a:lnTo>
                        <a:pt x="1506" y="2369"/>
                      </a:lnTo>
                      <a:lnTo>
                        <a:pt x="1533" y="2362"/>
                      </a:lnTo>
                      <a:lnTo>
                        <a:pt x="1561" y="2355"/>
                      </a:lnTo>
                      <a:lnTo>
                        <a:pt x="1589" y="2346"/>
                      </a:lnTo>
                      <a:lnTo>
                        <a:pt x="1615" y="2338"/>
                      </a:lnTo>
                      <a:lnTo>
                        <a:pt x="1642" y="2328"/>
                      </a:lnTo>
                      <a:lnTo>
                        <a:pt x="1668" y="2317"/>
                      </a:lnTo>
                      <a:lnTo>
                        <a:pt x="1694" y="2307"/>
                      </a:lnTo>
                      <a:lnTo>
                        <a:pt x="1719" y="2296"/>
                      </a:lnTo>
                      <a:lnTo>
                        <a:pt x="1745" y="2284"/>
                      </a:lnTo>
                      <a:lnTo>
                        <a:pt x="1771" y="2272"/>
                      </a:lnTo>
                      <a:lnTo>
                        <a:pt x="1795" y="2259"/>
                      </a:lnTo>
                      <a:lnTo>
                        <a:pt x="1819" y="2245"/>
                      </a:lnTo>
                      <a:lnTo>
                        <a:pt x="1843" y="2231"/>
                      </a:lnTo>
                      <a:lnTo>
                        <a:pt x="1866" y="2216"/>
                      </a:lnTo>
                      <a:lnTo>
                        <a:pt x="1890" y="2201"/>
                      </a:lnTo>
                      <a:lnTo>
                        <a:pt x="1912" y="2185"/>
                      </a:lnTo>
                      <a:lnTo>
                        <a:pt x="1935" y="2168"/>
                      </a:lnTo>
                      <a:lnTo>
                        <a:pt x="1957" y="2151"/>
                      </a:lnTo>
                      <a:lnTo>
                        <a:pt x="1978" y="2134"/>
                      </a:lnTo>
                      <a:lnTo>
                        <a:pt x="1999" y="2116"/>
                      </a:lnTo>
                      <a:lnTo>
                        <a:pt x="2021" y="2098"/>
                      </a:lnTo>
                      <a:lnTo>
                        <a:pt x="2041" y="2079"/>
                      </a:lnTo>
                      <a:lnTo>
                        <a:pt x="2060" y="2060"/>
                      </a:lnTo>
                      <a:lnTo>
                        <a:pt x="2079" y="2041"/>
                      </a:lnTo>
                      <a:lnTo>
                        <a:pt x="2098" y="2021"/>
                      </a:lnTo>
                      <a:lnTo>
                        <a:pt x="2116" y="1999"/>
                      </a:lnTo>
                      <a:lnTo>
                        <a:pt x="2134" y="1978"/>
                      </a:lnTo>
                      <a:lnTo>
                        <a:pt x="2153" y="1957"/>
                      </a:lnTo>
                      <a:lnTo>
                        <a:pt x="2168" y="1934"/>
                      </a:lnTo>
                      <a:lnTo>
                        <a:pt x="2185" y="1912"/>
                      </a:lnTo>
                      <a:lnTo>
                        <a:pt x="2201" y="1890"/>
                      </a:lnTo>
                      <a:lnTo>
                        <a:pt x="2216" y="1866"/>
                      </a:lnTo>
                      <a:lnTo>
                        <a:pt x="2231" y="1843"/>
                      </a:lnTo>
                      <a:lnTo>
                        <a:pt x="2245" y="1819"/>
                      </a:lnTo>
                      <a:lnTo>
                        <a:pt x="2259" y="1795"/>
                      </a:lnTo>
                      <a:lnTo>
                        <a:pt x="2272" y="1771"/>
                      </a:lnTo>
                      <a:lnTo>
                        <a:pt x="2284" y="1745"/>
                      </a:lnTo>
                      <a:lnTo>
                        <a:pt x="2296" y="1719"/>
                      </a:lnTo>
                      <a:lnTo>
                        <a:pt x="2308" y="1694"/>
                      </a:lnTo>
                      <a:lnTo>
                        <a:pt x="2319" y="1668"/>
                      </a:lnTo>
                      <a:lnTo>
                        <a:pt x="2328" y="1642"/>
                      </a:lnTo>
                      <a:lnTo>
                        <a:pt x="2338" y="1615"/>
                      </a:lnTo>
                      <a:lnTo>
                        <a:pt x="2346" y="1589"/>
                      </a:lnTo>
                      <a:lnTo>
                        <a:pt x="2355" y="1561"/>
                      </a:lnTo>
                      <a:lnTo>
                        <a:pt x="2362" y="1533"/>
                      </a:lnTo>
                      <a:lnTo>
                        <a:pt x="2369" y="1506"/>
                      </a:lnTo>
                      <a:lnTo>
                        <a:pt x="2375" y="1478"/>
                      </a:lnTo>
                      <a:lnTo>
                        <a:pt x="2380" y="1450"/>
                      </a:lnTo>
                      <a:lnTo>
                        <a:pt x="2384" y="1422"/>
                      </a:lnTo>
                      <a:lnTo>
                        <a:pt x="2389" y="1393"/>
                      </a:lnTo>
                      <a:lnTo>
                        <a:pt x="2392" y="1364"/>
                      </a:lnTo>
                      <a:lnTo>
                        <a:pt x="2395" y="1334"/>
                      </a:lnTo>
                      <a:lnTo>
                        <a:pt x="2396" y="1306"/>
                      </a:lnTo>
                      <a:lnTo>
                        <a:pt x="2397" y="1276"/>
                      </a:lnTo>
                      <a:lnTo>
                        <a:pt x="2398" y="1246"/>
                      </a:lnTo>
                      <a:lnTo>
                        <a:pt x="2398" y="1246"/>
                      </a:lnTo>
                      <a:lnTo>
                        <a:pt x="2397" y="1216"/>
                      </a:lnTo>
                      <a:lnTo>
                        <a:pt x="2396" y="1187"/>
                      </a:lnTo>
                      <a:lnTo>
                        <a:pt x="2395" y="1158"/>
                      </a:lnTo>
                      <a:lnTo>
                        <a:pt x="2392" y="1129"/>
                      </a:lnTo>
                      <a:lnTo>
                        <a:pt x="2389" y="1100"/>
                      </a:lnTo>
                      <a:lnTo>
                        <a:pt x="2384" y="1071"/>
                      </a:lnTo>
                      <a:lnTo>
                        <a:pt x="2380" y="1043"/>
                      </a:lnTo>
                      <a:lnTo>
                        <a:pt x="2375" y="1014"/>
                      </a:lnTo>
                      <a:lnTo>
                        <a:pt x="2369" y="986"/>
                      </a:lnTo>
                      <a:lnTo>
                        <a:pt x="2362" y="959"/>
                      </a:lnTo>
                      <a:lnTo>
                        <a:pt x="2355" y="931"/>
                      </a:lnTo>
                      <a:lnTo>
                        <a:pt x="2346" y="904"/>
                      </a:lnTo>
                      <a:lnTo>
                        <a:pt x="2338" y="877"/>
                      </a:lnTo>
                      <a:lnTo>
                        <a:pt x="2328" y="850"/>
                      </a:lnTo>
                      <a:lnTo>
                        <a:pt x="2319" y="825"/>
                      </a:lnTo>
                      <a:lnTo>
                        <a:pt x="2308" y="798"/>
                      </a:lnTo>
                      <a:lnTo>
                        <a:pt x="2296" y="772"/>
                      </a:lnTo>
                      <a:lnTo>
                        <a:pt x="2284" y="747"/>
                      </a:lnTo>
                      <a:lnTo>
                        <a:pt x="2272" y="722"/>
                      </a:lnTo>
                      <a:lnTo>
                        <a:pt x="2259" y="698"/>
                      </a:lnTo>
                      <a:lnTo>
                        <a:pt x="2245" y="674"/>
                      </a:lnTo>
                      <a:lnTo>
                        <a:pt x="2231" y="649"/>
                      </a:lnTo>
                      <a:lnTo>
                        <a:pt x="2216" y="626"/>
                      </a:lnTo>
                      <a:lnTo>
                        <a:pt x="2201" y="602"/>
                      </a:lnTo>
                      <a:lnTo>
                        <a:pt x="2185" y="580"/>
                      </a:lnTo>
                      <a:lnTo>
                        <a:pt x="2168" y="558"/>
                      </a:lnTo>
                      <a:lnTo>
                        <a:pt x="2153" y="535"/>
                      </a:lnTo>
                      <a:lnTo>
                        <a:pt x="2134" y="514"/>
                      </a:lnTo>
                      <a:lnTo>
                        <a:pt x="2116" y="493"/>
                      </a:lnTo>
                      <a:lnTo>
                        <a:pt x="2098" y="472"/>
                      </a:lnTo>
                      <a:lnTo>
                        <a:pt x="2079" y="452"/>
                      </a:lnTo>
                      <a:lnTo>
                        <a:pt x="2060" y="432"/>
                      </a:lnTo>
                      <a:lnTo>
                        <a:pt x="2041" y="413"/>
                      </a:lnTo>
                      <a:lnTo>
                        <a:pt x="2021" y="394"/>
                      </a:lnTo>
                      <a:lnTo>
                        <a:pt x="1999" y="376"/>
                      </a:lnTo>
                      <a:lnTo>
                        <a:pt x="1978" y="358"/>
                      </a:lnTo>
                      <a:lnTo>
                        <a:pt x="1957" y="340"/>
                      </a:lnTo>
                      <a:lnTo>
                        <a:pt x="1935" y="323"/>
                      </a:lnTo>
                      <a:lnTo>
                        <a:pt x="1912" y="308"/>
                      </a:lnTo>
                      <a:lnTo>
                        <a:pt x="1890" y="292"/>
                      </a:lnTo>
                      <a:lnTo>
                        <a:pt x="1866" y="277"/>
                      </a:lnTo>
                      <a:lnTo>
                        <a:pt x="1843" y="262"/>
                      </a:lnTo>
                      <a:lnTo>
                        <a:pt x="1819" y="247"/>
                      </a:lnTo>
                      <a:lnTo>
                        <a:pt x="1795" y="234"/>
                      </a:lnTo>
                      <a:lnTo>
                        <a:pt x="1771" y="220"/>
                      </a:lnTo>
                      <a:lnTo>
                        <a:pt x="1745" y="209"/>
                      </a:lnTo>
                      <a:lnTo>
                        <a:pt x="1719" y="197"/>
                      </a:lnTo>
                      <a:lnTo>
                        <a:pt x="1694" y="185"/>
                      </a:lnTo>
                      <a:lnTo>
                        <a:pt x="1668" y="174"/>
                      </a:lnTo>
                      <a:lnTo>
                        <a:pt x="1642" y="165"/>
                      </a:lnTo>
                      <a:lnTo>
                        <a:pt x="1615" y="155"/>
                      </a:lnTo>
                      <a:lnTo>
                        <a:pt x="1589" y="146"/>
                      </a:lnTo>
                      <a:lnTo>
                        <a:pt x="1561" y="138"/>
                      </a:lnTo>
                      <a:lnTo>
                        <a:pt x="1533" y="131"/>
                      </a:lnTo>
                      <a:lnTo>
                        <a:pt x="1506" y="124"/>
                      </a:lnTo>
                      <a:lnTo>
                        <a:pt x="1478" y="118"/>
                      </a:lnTo>
                      <a:lnTo>
                        <a:pt x="1450" y="113"/>
                      </a:lnTo>
                      <a:lnTo>
                        <a:pt x="1422" y="107"/>
                      </a:lnTo>
                      <a:lnTo>
                        <a:pt x="1393" y="103"/>
                      </a:lnTo>
                      <a:lnTo>
                        <a:pt x="1364" y="100"/>
                      </a:lnTo>
                      <a:lnTo>
                        <a:pt x="1334" y="98"/>
                      </a:lnTo>
                      <a:lnTo>
                        <a:pt x="1306" y="96"/>
                      </a:lnTo>
                      <a:lnTo>
                        <a:pt x="1276" y="95"/>
                      </a:lnTo>
                      <a:lnTo>
                        <a:pt x="1246" y="95"/>
                      </a:lnTo>
                      <a:close/>
                      <a:moveTo>
                        <a:pt x="1246" y="2493"/>
                      </a:moveTo>
                      <a:lnTo>
                        <a:pt x="1246" y="2493"/>
                      </a:lnTo>
                      <a:lnTo>
                        <a:pt x="1214" y="2492"/>
                      </a:lnTo>
                      <a:lnTo>
                        <a:pt x="1182" y="2491"/>
                      </a:lnTo>
                      <a:lnTo>
                        <a:pt x="1150" y="2489"/>
                      </a:lnTo>
                      <a:lnTo>
                        <a:pt x="1119" y="2487"/>
                      </a:lnTo>
                      <a:lnTo>
                        <a:pt x="1087" y="2482"/>
                      </a:lnTo>
                      <a:lnTo>
                        <a:pt x="1057" y="2478"/>
                      </a:lnTo>
                      <a:lnTo>
                        <a:pt x="1026" y="2473"/>
                      </a:lnTo>
                      <a:lnTo>
                        <a:pt x="995" y="2467"/>
                      </a:lnTo>
                      <a:lnTo>
                        <a:pt x="965" y="2461"/>
                      </a:lnTo>
                      <a:lnTo>
                        <a:pt x="935" y="2454"/>
                      </a:lnTo>
                      <a:lnTo>
                        <a:pt x="905" y="2445"/>
                      </a:lnTo>
                      <a:lnTo>
                        <a:pt x="876" y="2437"/>
                      </a:lnTo>
                      <a:lnTo>
                        <a:pt x="847" y="2427"/>
                      </a:lnTo>
                      <a:lnTo>
                        <a:pt x="818" y="2417"/>
                      </a:lnTo>
                      <a:lnTo>
                        <a:pt x="790" y="2406"/>
                      </a:lnTo>
                      <a:lnTo>
                        <a:pt x="762" y="2395"/>
                      </a:lnTo>
                      <a:lnTo>
                        <a:pt x="734" y="2382"/>
                      </a:lnTo>
                      <a:lnTo>
                        <a:pt x="707" y="2370"/>
                      </a:lnTo>
                      <a:lnTo>
                        <a:pt x="679" y="2356"/>
                      </a:lnTo>
                      <a:lnTo>
                        <a:pt x="652" y="2342"/>
                      </a:lnTo>
                      <a:lnTo>
                        <a:pt x="627" y="2327"/>
                      </a:lnTo>
                      <a:lnTo>
                        <a:pt x="600" y="2312"/>
                      </a:lnTo>
                      <a:lnTo>
                        <a:pt x="575" y="2296"/>
                      </a:lnTo>
                      <a:lnTo>
                        <a:pt x="550" y="2279"/>
                      </a:lnTo>
                      <a:lnTo>
                        <a:pt x="526" y="2262"/>
                      </a:lnTo>
                      <a:lnTo>
                        <a:pt x="501" y="2245"/>
                      </a:lnTo>
                      <a:lnTo>
                        <a:pt x="477" y="2227"/>
                      </a:lnTo>
                      <a:lnTo>
                        <a:pt x="453" y="2208"/>
                      </a:lnTo>
                      <a:lnTo>
                        <a:pt x="431" y="2189"/>
                      </a:lnTo>
                      <a:lnTo>
                        <a:pt x="409" y="2168"/>
                      </a:lnTo>
                      <a:lnTo>
                        <a:pt x="386" y="2148"/>
                      </a:lnTo>
                      <a:lnTo>
                        <a:pt x="365" y="2127"/>
                      </a:lnTo>
                      <a:lnTo>
                        <a:pt x="345" y="2106"/>
                      </a:lnTo>
                      <a:lnTo>
                        <a:pt x="323" y="2083"/>
                      </a:lnTo>
                      <a:lnTo>
                        <a:pt x="304" y="2061"/>
                      </a:lnTo>
                      <a:lnTo>
                        <a:pt x="285" y="2039"/>
                      </a:lnTo>
                      <a:lnTo>
                        <a:pt x="266" y="2015"/>
                      </a:lnTo>
                      <a:lnTo>
                        <a:pt x="248" y="1992"/>
                      </a:lnTo>
                      <a:lnTo>
                        <a:pt x="230" y="1967"/>
                      </a:lnTo>
                      <a:lnTo>
                        <a:pt x="213" y="1943"/>
                      </a:lnTo>
                      <a:lnTo>
                        <a:pt x="197" y="1917"/>
                      </a:lnTo>
                      <a:lnTo>
                        <a:pt x="181" y="1892"/>
                      </a:lnTo>
                      <a:lnTo>
                        <a:pt x="165" y="1866"/>
                      </a:lnTo>
                      <a:lnTo>
                        <a:pt x="150" y="1840"/>
                      </a:lnTo>
                      <a:lnTo>
                        <a:pt x="136" y="1813"/>
                      </a:lnTo>
                      <a:lnTo>
                        <a:pt x="122" y="1786"/>
                      </a:lnTo>
                      <a:lnTo>
                        <a:pt x="110" y="1759"/>
                      </a:lnTo>
                      <a:lnTo>
                        <a:pt x="98" y="1731"/>
                      </a:lnTo>
                      <a:lnTo>
                        <a:pt x="86" y="1702"/>
                      </a:lnTo>
                      <a:lnTo>
                        <a:pt x="76" y="1675"/>
                      </a:lnTo>
                      <a:lnTo>
                        <a:pt x="65" y="1646"/>
                      </a:lnTo>
                      <a:lnTo>
                        <a:pt x="55" y="1616"/>
                      </a:lnTo>
                      <a:lnTo>
                        <a:pt x="47" y="1588"/>
                      </a:lnTo>
                      <a:lnTo>
                        <a:pt x="39" y="1558"/>
                      </a:lnTo>
                      <a:lnTo>
                        <a:pt x="32" y="1527"/>
                      </a:lnTo>
                      <a:lnTo>
                        <a:pt x="26" y="1497"/>
                      </a:lnTo>
                      <a:lnTo>
                        <a:pt x="19" y="1466"/>
                      </a:lnTo>
                      <a:lnTo>
                        <a:pt x="14" y="1435"/>
                      </a:lnTo>
                      <a:lnTo>
                        <a:pt x="10" y="1405"/>
                      </a:lnTo>
                      <a:lnTo>
                        <a:pt x="6" y="1374"/>
                      </a:lnTo>
                      <a:lnTo>
                        <a:pt x="3" y="1342"/>
                      </a:lnTo>
                      <a:lnTo>
                        <a:pt x="1" y="1310"/>
                      </a:lnTo>
                      <a:lnTo>
                        <a:pt x="0" y="1278"/>
                      </a:lnTo>
                      <a:lnTo>
                        <a:pt x="0" y="1246"/>
                      </a:lnTo>
                      <a:lnTo>
                        <a:pt x="0" y="1246"/>
                      </a:lnTo>
                      <a:lnTo>
                        <a:pt x="0" y="1214"/>
                      </a:lnTo>
                      <a:lnTo>
                        <a:pt x="1" y="1182"/>
                      </a:lnTo>
                      <a:lnTo>
                        <a:pt x="3" y="1150"/>
                      </a:lnTo>
                      <a:lnTo>
                        <a:pt x="6" y="1119"/>
                      </a:lnTo>
                      <a:lnTo>
                        <a:pt x="10" y="1087"/>
                      </a:lnTo>
                      <a:lnTo>
                        <a:pt x="14" y="1057"/>
                      </a:lnTo>
                      <a:lnTo>
                        <a:pt x="19" y="1026"/>
                      </a:lnTo>
                      <a:lnTo>
                        <a:pt x="26" y="995"/>
                      </a:lnTo>
                      <a:lnTo>
                        <a:pt x="32" y="965"/>
                      </a:lnTo>
                      <a:lnTo>
                        <a:pt x="39" y="935"/>
                      </a:lnTo>
                      <a:lnTo>
                        <a:pt x="47" y="905"/>
                      </a:lnTo>
                      <a:lnTo>
                        <a:pt x="55" y="876"/>
                      </a:lnTo>
                      <a:lnTo>
                        <a:pt x="65" y="847"/>
                      </a:lnTo>
                      <a:lnTo>
                        <a:pt x="76" y="818"/>
                      </a:lnTo>
                      <a:lnTo>
                        <a:pt x="86" y="790"/>
                      </a:lnTo>
                      <a:lnTo>
                        <a:pt x="98" y="762"/>
                      </a:lnTo>
                      <a:lnTo>
                        <a:pt x="110" y="734"/>
                      </a:lnTo>
                      <a:lnTo>
                        <a:pt x="122" y="707"/>
                      </a:lnTo>
                      <a:lnTo>
                        <a:pt x="136" y="679"/>
                      </a:lnTo>
                      <a:lnTo>
                        <a:pt x="150" y="652"/>
                      </a:lnTo>
                      <a:lnTo>
                        <a:pt x="165" y="627"/>
                      </a:lnTo>
                      <a:lnTo>
                        <a:pt x="181" y="600"/>
                      </a:lnTo>
                      <a:lnTo>
                        <a:pt x="197" y="575"/>
                      </a:lnTo>
                      <a:lnTo>
                        <a:pt x="213" y="550"/>
                      </a:lnTo>
                      <a:lnTo>
                        <a:pt x="230" y="525"/>
                      </a:lnTo>
                      <a:lnTo>
                        <a:pt x="248" y="501"/>
                      </a:lnTo>
                      <a:lnTo>
                        <a:pt x="266" y="477"/>
                      </a:lnTo>
                      <a:lnTo>
                        <a:pt x="285" y="453"/>
                      </a:lnTo>
                      <a:lnTo>
                        <a:pt x="304" y="431"/>
                      </a:lnTo>
                      <a:lnTo>
                        <a:pt x="323" y="409"/>
                      </a:lnTo>
                      <a:lnTo>
                        <a:pt x="345" y="386"/>
                      </a:lnTo>
                      <a:lnTo>
                        <a:pt x="365" y="365"/>
                      </a:lnTo>
                      <a:lnTo>
                        <a:pt x="386" y="345"/>
                      </a:lnTo>
                      <a:lnTo>
                        <a:pt x="409" y="323"/>
                      </a:lnTo>
                      <a:lnTo>
                        <a:pt x="431" y="304"/>
                      </a:lnTo>
                      <a:lnTo>
                        <a:pt x="453" y="285"/>
                      </a:lnTo>
                      <a:lnTo>
                        <a:pt x="477" y="266"/>
                      </a:lnTo>
                      <a:lnTo>
                        <a:pt x="501" y="248"/>
                      </a:lnTo>
                      <a:lnTo>
                        <a:pt x="526" y="230"/>
                      </a:lnTo>
                      <a:lnTo>
                        <a:pt x="550" y="213"/>
                      </a:lnTo>
                      <a:lnTo>
                        <a:pt x="575" y="196"/>
                      </a:lnTo>
                      <a:lnTo>
                        <a:pt x="600" y="181"/>
                      </a:lnTo>
                      <a:lnTo>
                        <a:pt x="627" y="165"/>
                      </a:lnTo>
                      <a:lnTo>
                        <a:pt x="652" y="150"/>
                      </a:lnTo>
                      <a:lnTo>
                        <a:pt x="679" y="136"/>
                      </a:lnTo>
                      <a:lnTo>
                        <a:pt x="707" y="122"/>
                      </a:lnTo>
                      <a:lnTo>
                        <a:pt x="734" y="110"/>
                      </a:lnTo>
                      <a:lnTo>
                        <a:pt x="762" y="98"/>
                      </a:lnTo>
                      <a:lnTo>
                        <a:pt x="790" y="86"/>
                      </a:lnTo>
                      <a:lnTo>
                        <a:pt x="818" y="76"/>
                      </a:lnTo>
                      <a:lnTo>
                        <a:pt x="847" y="65"/>
                      </a:lnTo>
                      <a:lnTo>
                        <a:pt x="876" y="55"/>
                      </a:lnTo>
                      <a:lnTo>
                        <a:pt x="905" y="47"/>
                      </a:lnTo>
                      <a:lnTo>
                        <a:pt x="935" y="39"/>
                      </a:lnTo>
                      <a:lnTo>
                        <a:pt x="965" y="32"/>
                      </a:lnTo>
                      <a:lnTo>
                        <a:pt x="995" y="26"/>
                      </a:lnTo>
                      <a:lnTo>
                        <a:pt x="1026" y="19"/>
                      </a:lnTo>
                      <a:lnTo>
                        <a:pt x="1057" y="14"/>
                      </a:lnTo>
                      <a:lnTo>
                        <a:pt x="1087" y="10"/>
                      </a:lnTo>
                      <a:lnTo>
                        <a:pt x="1119" y="6"/>
                      </a:lnTo>
                      <a:lnTo>
                        <a:pt x="1150" y="3"/>
                      </a:lnTo>
                      <a:lnTo>
                        <a:pt x="1182" y="1"/>
                      </a:lnTo>
                      <a:lnTo>
                        <a:pt x="1214" y="0"/>
                      </a:lnTo>
                      <a:lnTo>
                        <a:pt x="1246" y="0"/>
                      </a:lnTo>
                      <a:lnTo>
                        <a:pt x="1246" y="0"/>
                      </a:lnTo>
                      <a:lnTo>
                        <a:pt x="1278" y="0"/>
                      </a:lnTo>
                      <a:lnTo>
                        <a:pt x="1310" y="1"/>
                      </a:lnTo>
                      <a:lnTo>
                        <a:pt x="1342" y="3"/>
                      </a:lnTo>
                      <a:lnTo>
                        <a:pt x="1374" y="6"/>
                      </a:lnTo>
                      <a:lnTo>
                        <a:pt x="1405" y="10"/>
                      </a:lnTo>
                      <a:lnTo>
                        <a:pt x="1435" y="14"/>
                      </a:lnTo>
                      <a:lnTo>
                        <a:pt x="1466" y="19"/>
                      </a:lnTo>
                      <a:lnTo>
                        <a:pt x="1497" y="26"/>
                      </a:lnTo>
                      <a:lnTo>
                        <a:pt x="1527" y="32"/>
                      </a:lnTo>
                      <a:lnTo>
                        <a:pt x="1558" y="39"/>
                      </a:lnTo>
                      <a:lnTo>
                        <a:pt x="1588" y="47"/>
                      </a:lnTo>
                      <a:lnTo>
                        <a:pt x="1616" y="55"/>
                      </a:lnTo>
                      <a:lnTo>
                        <a:pt x="1646" y="65"/>
                      </a:lnTo>
                      <a:lnTo>
                        <a:pt x="1675" y="76"/>
                      </a:lnTo>
                      <a:lnTo>
                        <a:pt x="1702" y="86"/>
                      </a:lnTo>
                      <a:lnTo>
                        <a:pt x="1731" y="98"/>
                      </a:lnTo>
                      <a:lnTo>
                        <a:pt x="1759" y="110"/>
                      </a:lnTo>
                      <a:lnTo>
                        <a:pt x="1786" y="122"/>
                      </a:lnTo>
                      <a:lnTo>
                        <a:pt x="1813" y="136"/>
                      </a:lnTo>
                      <a:lnTo>
                        <a:pt x="1840" y="150"/>
                      </a:lnTo>
                      <a:lnTo>
                        <a:pt x="1866" y="165"/>
                      </a:lnTo>
                      <a:lnTo>
                        <a:pt x="1892" y="181"/>
                      </a:lnTo>
                      <a:lnTo>
                        <a:pt x="1917" y="196"/>
                      </a:lnTo>
                      <a:lnTo>
                        <a:pt x="1943" y="213"/>
                      </a:lnTo>
                      <a:lnTo>
                        <a:pt x="1967" y="230"/>
                      </a:lnTo>
                      <a:lnTo>
                        <a:pt x="1992" y="248"/>
                      </a:lnTo>
                      <a:lnTo>
                        <a:pt x="2015" y="266"/>
                      </a:lnTo>
                      <a:lnTo>
                        <a:pt x="2039" y="285"/>
                      </a:lnTo>
                      <a:lnTo>
                        <a:pt x="2062" y="304"/>
                      </a:lnTo>
                      <a:lnTo>
                        <a:pt x="2084" y="323"/>
                      </a:lnTo>
                      <a:lnTo>
                        <a:pt x="2106" y="345"/>
                      </a:lnTo>
                      <a:lnTo>
                        <a:pt x="2127" y="365"/>
                      </a:lnTo>
                      <a:lnTo>
                        <a:pt x="2148" y="386"/>
                      </a:lnTo>
                      <a:lnTo>
                        <a:pt x="2168" y="409"/>
                      </a:lnTo>
                      <a:lnTo>
                        <a:pt x="2189" y="431"/>
                      </a:lnTo>
                      <a:lnTo>
                        <a:pt x="2208" y="453"/>
                      </a:lnTo>
                      <a:lnTo>
                        <a:pt x="2227" y="477"/>
                      </a:lnTo>
                      <a:lnTo>
                        <a:pt x="2245" y="501"/>
                      </a:lnTo>
                      <a:lnTo>
                        <a:pt x="2262" y="525"/>
                      </a:lnTo>
                      <a:lnTo>
                        <a:pt x="2279" y="550"/>
                      </a:lnTo>
                      <a:lnTo>
                        <a:pt x="2296" y="575"/>
                      </a:lnTo>
                      <a:lnTo>
                        <a:pt x="2312" y="600"/>
                      </a:lnTo>
                      <a:lnTo>
                        <a:pt x="2327" y="627"/>
                      </a:lnTo>
                      <a:lnTo>
                        <a:pt x="2342" y="652"/>
                      </a:lnTo>
                      <a:lnTo>
                        <a:pt x="2356" y="679"/>
                      </a:lnTo>
                      <a:lnTo>
                        <a:pt x="2370" y="707"/>
                      </a:lnTo>
                      <a:lnTo>
                        <a:pt x="2382" y="734"/>
                      </a:lnTo>
                      <a:lnTo>
                        <a:pt x="2395" y="762"/>
                      </a:lnTo>
                      <a:lnTo>
                        <a:pt x="2406" y="790"/>
                      </a:lnTo>
                      <a:lnTo>
                        <a:pt x="2417" y="818"/>
                      </a:lnTo>
                      <a:lnTo>
                        <a:pt x="2427" y="847"/>
                      </a:lnTo>
                      <a:lnTo>
                        <a:pt x="2437" y="876"/>
                      </a:lnTo>
                      <a:lnTo>
                        <a:pt x="2445" y="905"/>
                      </a:lnTo>
                      <a:lnTo>
                        <a:pt x="2454" y="935"/>
                      </a:lnTo>
                      <a:lnTo>
                        <a:pt x="2461" y="965"/>
                      </a:lnTo>
                      <a:lnTo>
                        <a:pt x="2467" y="995"/>
                      </a:lnTo>
                      <a:lnTo>
                        <a:pt x="2473" y="1026"/>
                      </a:lnTo>
                      <a:lnTo>
                        <a:pt x="2478" y="1057"/>
                      </a:lnTo>
                      <a:lnTo>
                        <a:pt x="2482" y="1087"/>
                      </a:lnTo>
                      <a:lnTo>
                        <a:pt x="2487" y="1119"/>
                      </a:lnTo>
                      <a:lnTo>
                        <a:pt x="2489" y="1150"/>
                      </a:lnTo>
                      <a:lnTo>
                        <a:pt x="2491" y="1182"/>
                      </a:lnTo>
                      <a:lnTo>
                        <a:pt x="2492" y="1214"/>
                      </a:lnTo>
                      <a:lnTo>
                        <a:pt x="2493" y="1246"/>
                      </a:lnTo>
                      <a:lnTo>
                        <a:pt x="2493" y="1246"/>
                      </a:lnTo>
                      <a:lnTo>
                        <a:pt x="2492" y="1278"/>
                      </a:lnTo>
                      <a:lnTo>
                        <a:pt x="2491" y="1310"/>
                      </a:lnTo>
                      <a:lnTo>
                        <a:pt x="2489" y="1342"/>
                      </a:lnTo>
                      <a:lnTo>
                        <a:pt x="2487" y="1374"/>
                      </a:lnTo>
                      <a:lnTo>
                        <a:pt x="2482" y="1405"/>
                      </a:lnTo>
                      <a:lnTo>
                        <a:pt x="2478" y="1435"/>
                      </a:lnTo>
                      <a:lnTo>
                        <a:pt x="2473" y="1466"/>
                      </a:lnTo>
                      <a:lnTo>
                        <a:pt x="2467" y="1497"/>
                      </a:lnTo>
                      <a:lnTo>
                        <a:pt x="2461" y="1527"/>
                      </a:lnTo>
                      <a:lnTo>
                        <a:pt x="2454" y="1558"/>
                      </a:lnTo>
                      <a:lnTo>
                        <a:pt x="2445" y="1588"/>
                      </a:lnTo>
                      <a:lnTo>
                        <a:pt x="2437" y="1616"/>
                      </a:lnTo>
                      <a:lnTo>
                        <a:pt x="2427" y="1646"/>
                      </a:lnTo>
                      <a:lnTo>
                        <a:pt x="2417" y="1675"/>
                      </a:lnTo>
                      <a:lnTo>
                        <a:pt x="2406" y="1702"/>
                      </a:lnTo>
                      <a:lnTo>
                        <a:pt x="2395" y="1731"/>
                      </a:lnTo>
                      <a:lnTo>
                        <a:pt x="2382" y="1759"/>
                      </a:lnTo>
                      <a:lnTo>
                        <a:pt x="2370" y="1786"/>
                      </a:lnTo>
                      <a:lnTo>
                        <a:pt x="2356" y="1813"/>
                      </a:lnTo>
                      <a:lnTo>
                        <a:pt x="2342" y="1840"/>
                      </a:lnTo>
                      <a:lnTo>
                        <a:pt x="2327" y="1866"/>
                      </a:lnTo>
                      <a:lnTo>
                        <a:pt x="2312" y="1892"/>
                      </a:lnTo>
                      <a:lnTo>
                        <a:pt x="2296" y="1917"/>
                      </a:lnTo>
                      <a:lnTo>
                        <a:pt x="2279" y="1943"/>
                      </a:lnTo>
                      <a:lnTo>
                        <a:pt x="2262" y="1967"/>
                      </a:lnTo>
                      <a:lnTo>
                        <a:pt x="2245" y="1992"/>
                      </a:lnTo>
                      <a:lnTo>
                        <a:pt x="2227" y="2015"/>
                      </a:lnTo>
                      <a:lnTo>
                        <a:pt x="2208" y="2039"/>
                      </a:lnTo>
                      <a:lnTo>
                        <a:pt x="2189" y="2061"/>
                      </a:lnTo>
                      <a:lnTo>
                        <a:pt x="2168" y="2083"/>
                      </a:lnTo>
                      <a:lnTo>
                        <a:pt x="2148" y="2106"/>
                      </a:lnTo>
                      <a:lnTo>
                        <a:pt x="2127" y="2127"/>
                      </a:lnTo>
                      <a:lnTo>
                        <a:pt x="2106" y="2148"/>
                      </a:lnTo>
                      <a:lnTo>
                        <a:pt x="2084" y="2168"/>
                      </a:lnTo>
                      <a:lnTo>
                        <a:pt x="2062" y="2189"/>
                      </a:lnTo>
                      <a:lnTo>
                        <a:pt x="2039" y="2208"/>
                      </a:lnTo>
                      <a:lnTo>
                        <a:pt x="2015" y="2227"/>
                      </a:lnTo>
                      <a:lnTo>
                        <a:pt x="1992" y="2245"/>
                      </a:lnTo>
                      <a:lnTo>
                        <a:pt x="1967" y="2262"/>
                      </a:lnTo>
                      <a:lnTo>
                        <a:pt x="1943" y="2279"/>
                      </a:lnTo>
                      <a:lnTo>
                        <a:pt x="1917" y="2296"/>
                      </a:lnTo>
                      <a:lnTo>
                        <a:pt x="1892" y="2312"/>
                      </a:lnTo>
                      <a:lnTo>
                        <a:pt x="1866" y="2327"/>
                      </a:lnTo>
                      <a:lnTo>
                        <a:pt x="1840" y="2342"/>
                      </a:lnTo>
                      <a:lnTo>
                        <a:pt x="1813" y="2356"/>
                      </a:lnTo>
                      <a:lnTo>
                        <a:pt x="1786" y="2370"/>
                      </a:lnTo>
                      <a:lnTo>
                        <a:pt x="1759" y="2382"/>
                      </a:lnTo>
                      <a:lnTo>
                        <a:pt x="1731" y="2395"/>
                      </a:lnTo>
                      <a:lnTo>
                        <a:pt x="1702" y="2406"/>
                      </a:lnTo>
                      <a:lnTo>
                        <a:pt x="1675" y="2417"/>
                      </a:lnTo>
                      <a:lnTo>
                        <a:pt x="1646" y="2427"/>
                      </a:lnTo>
                      <a:lnTo>
                        <a:pt x="1616" y="2437"/>
                      </a:lnTo>
                      <a:lnTo>
                        <a:pt x="1588" y="2445"/>
                      </a:lnTo>
                      <a:lnTo>
                        <a:pt x="1558" y="2454"/>
                      </a:lnTo>
                      <a:lnTo>
                        <a:pt x="1527" y="2461"/>
                      </a:lnTo>
                      <a:lnTo>
                        <a:pt x="1497" y="2467"/>
                      </a:lnTo>
                      <a:lnTo>
                        <a:pt x="1466" y="2473"/>
                      </a:lnTo>
                      <a:lnTo>
                        <a:pt x="1435" y="2478"/>
                      </a:lnTo>
                      <a:lnTo>
                        <a:pt x="1405" y="2482"/>
                      </a:lnTo>
                      <a:lnTo>
                        <a:pt x="1374" y="2487"/>
                      </a:lnTo>
                      <a:lnTo>
                        <a:pt x="1342" y="2489"/>
                      </a:lnTo>
                      <a:lnTo>
                        <a:pt x="1310" y="2491"/>
                      </a:lnTo>
                      <a:lnTo>
                        <a:pt x="1278" y="2492"/>
                      </a:lnTo>
                      <a:lnTo>
                        <a:pt x="1246" y="24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AU"/>
                </a:p>
              </p:txBody>
            </p:sp>
            <p:sp>
              <p:nvSpPr>
                <p:cNvPr id="40" name="Freeform 39"/>
                <p:cNvSpPr>
                  <a:spLocks/>
                </p:cNvSpPr>
                <p:nvPr userDrawn="1"/>
              </p:nvSpPr>
              <p:spPr bwMode="auto">
                <a:xfrm>
                  <a:off x="65837" y="43892"/>
                  <a:ext cx="50800" cy="98425"/>
                </a:xfrm>
                <a:custGeom>
                  <a:avLst/>
                  <a:gdLst>
                    <a:gd name="T0" fmla="*/ 469 w 722"/>
                    <a:gd name="T1" fmla="*/ 758 h 1392"/>
                    <a:gd name="T2" fmla="*/ 714 w 722"/>
                    <a:gd name="T3" fmla="*/ 510 h 1392"/>
                    <a:gd name="T4" fmla="*/ 469 w 722"/>
                    <a:gd name="T5" fmla="*/ 352 h 1392"/>
                    <a:gd name="T6" fmla="*/ 470 w 722"/>
                    <a:gd name="T7" fmla="*/ 327 h 1392"/>
                    <a:gd name="T8" fmla="*/ 473 w 722"/>
                    <a:gd name="T9" fmla="*/ 303 h 1392"/>
                    <a:gd name="T10" fmla="*/ 481 w 722"/>
                    <a:gd name="T11" fmla="*/ 282 h 1392"/>
                    <a:gd name="T12" fmla="*/ 491 w 722"/>
                    <a:gd name="T13" fmla="*/ 265 h 1392"/>
                    <a:gd name="T14" fmla="*/ 507 w 722"/>
                    <a:gd name="T15" fmla="*/ 251 h 1392"/>
                    <a:gd name="T16" fmla="*/ 529 w 722"/>
                    <a:gd name="T17" fmla="*/ 240 h 1392"/>
                    <a:gd name="T18" fmla="*/ 556 w 722"/>
                    <a:gd name="T19" fmla="*/ 234 h 1392"/>
                    <a:gd name="T20" fmla="*/ 591 w 722"/>
                    <a:gd name="T21" fmla="*/ 232 h 1392"/>
                    <a:gd name="T22" fmla="*/ 722 w 722"/>
                    <a:gd name="T23" fmla="*/ 11 h 1392"/>
                    <a:gd name="T24" fmla="*/ 696 w 722"/>
                    <a:gd name="T25" fmla="*/ 7 h 1392"/>
                    <a:gd name="T26" fmla="*/ 597 w 722"/>
                    <a:gd name="T27" fmla="*/ 1 h 1392"/>
                    <a:gd name="T28" fmla="*/ 532 w 722"/>
                    <a:gd name="T29" fmla="*/ 0 h 1392"/>
                    <a:gd name="T30" fmla="*/ 497 w 722"/>
                    <a:gd name="T31" fmla="*/ 2 h 1392"/>
                    <a:gd name="T32" fmla="*/ 464 w 722"/>
                    <a:gd name="T33" fmla="*/ 5 h 1392"/>
                    <a:gd name="T34" fmla="*/ 432 w 722"/>
                    <a:gd name="T35" fmla="*/ 13 h 1392"/>
                    <a:gd name="T36" fmla="*/ 402 w 722"/>
                    <a:gd name="T37" fmla="*/ 21 h 1392"/>
                    <a:gd name="T38" fmla="*/ 374 w 722"/>
                    <a:gd name="T39" fmla="*/ 34 h 1392"/>
                    <a:gd name="T40" fmla="*/ 348 w 722"/>
                    <a:gd name="T41" fmla="*/ 48 h 1392"/>
                    <a:gd name="T42" fmla="*/ 323 w 722"/>
                    <a:gd name="T43" fmla="*/ 65 h 1392"/>
                    <a:gd name="T44" fmla="*/ 302 w 722"/>
                    <a:gd name="T45" fmla="*/ 84 h 1392"/>
                    <a:gd name="T46" fmla="*/ 282 w 722"/>
                    <a:gd name="T47" fmla="*/ 106 h 1392"/>
                    <a:gd name="T48" fmla="*/ 265 w 722"/>
                    <a:gd name="T49" fmla="*/ 131 h 1392"/>
                    <a:gd name="T50" fmla="*/ 249 w 722"/>
                    <a:gd name="T51" fmla="*/ 157 h 1392"/>
                    <a:gd name="T52" fmla="*/ 237 w 722"/>
                    <a:gd name="T53" fmla="*/ 187 h 1392"/>
                    <a:gd name="T54" fmla="*/ 226 w 722"/>
                    <a:gd name="T55" fmla="*/ 218 h 1392"/>
                    <a:gd name="T56" fmla="*/ 219 w 722"/>
                    <a:gd name="T57" fmla="*/ 252 h 1392"/>
                    <a:gd name="T58" fmla="*/ 215 w 722"/>
                    <a:gd name="T59" fmla="*/ 288 h 1392"/>
                    <a:gd name="T60" fmla="*/ 214 w 722"/>
                    <a:gd name="T61" fmla="*/ 328 h 1392"/>
                    <a:gd name="T62" fmla="*/ 0 w 722"/>
                    <a:gd name="T63" fmla="*/ 510 h 1392"/>
                    <a:gd name="T64" fmla="*/ 214 w 722"/>
                    <a:gd name="T65" fmla="*/ 758 h 1392"/>
                    <a:gd name="T66" fmla="*/ 469 w 722"/>
                    <a:gd name="T67" fmla="*/ 1392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722" h="1392">
                      <a:moveTo>
                        <a:pt x="469" y="1392"/>
                      </a:moveTo>
                      <a:lnTo>
                        <a:pt x="469" y="758"/>
                      </a:lnTo>
                      <a:lnTo>
                        <a:pt x="682" y="758"/>
                      </a:lnTo>
                      <a:lnTo>
                        <a:pt x="714" y="510"/>
                      </a:lnTo>
                      <a:lnTo>
                        <a:pt x="469" y="510"/>
                      </a:lnTo>
                      <a:lnTo>
                        <a:pt x="469" y="352"/>
                      </a:lnTo>
                      <a:lnTo>
                        <a:pt x="469" y="352"/>
                      </a:lnTo>
                      <a:lnTo>
                        <a:pt x="470" y="327"/>
                      </a:lnTo>
                      <a:lnTo>
                        <a:pt x="471" y="314"/>
                      </a:lnTo>
                      <a:lnTo>
                        <a:pt x="473" y="303"/>
                      </a:lnTo>
                      <a:lnTo>
                        <a:pt x="477" y="293"/>
                      </a:lnTo>
                      <a:lnTo>
                        <a:pt x="481" y="282"/>
                      </a:lnTo>
                      <a:lnTo>
                        <a:pt x="486" y="273"/>
                      </a:lnTo>
                      <a:lnTo>
                        <a:pt x="491" y="265"/>
                      </a:lnTo>
                      <a:lnTo>
                        <a:pt x="499" y="257"/>
                      </a:lnTo>
                      <a:lnTo>
                        <a:pt x="507" y="251"/>
                      </a:lnTo>
                      <a:lnTo>
                        <a:pt x="518" y="245"/>
                      </a:lnTo>
                      <a:lnTo>
                        <a:pt x="529" y="240"/>
                      </a:lnTo>
                      <a:lnTo>
                        <a:pt x="543" y="236"/>
                      </a:lnTo>
                      <a:lnTo>
                        <a:pt x="556" y="234"/>
                      </a:lnTo>
                      <a:lnTo>
                        <a:pt x="573" y="232"/>
                      </a:lnTo>
                      <a:lnTo>
                        <a:pt x="591" y="232"/>
                      </a:lnTo>
                      <a:lnTo>
                        <a:pt x="722" y="231"/>
                      </a:lnTo>
                      <a:lnTo>
                        <a:pt x="722" y="11"/>
                      </a:lnTo>
                      <a:lnTo>
                        <a:pt x="722" y="11"/>
                      </a:lnTo>
                      <a:lnTo>
                        <a:pt x="696" y="7"/>
                      </a:lnTo>
                      <a:lnTo>
                        <a:pt x="652" y="4"/>
                      </a:lnTo>
                      <a:lnTo>
                        <a:pt x="597" y="1"/>
                      </a:lnTo>
                      <a:lnTo>
                        <a:pt x="532" y="0"/>
                      </a:lnTo>
                      <a:lnTo>
                        <a:pt x="532" y="0"/>
                      </a:lnTo>
                      <a:lnTo>
                        <a:pt x="514" y="1"/>
                      </a:lnTo>
                      <a:lnTo>
                        <a:pt x="497" y="2"/>
                      </a:lnTo>
                      <a:lnTo>
                        <a:pt x="480" y="3"/>
                      </a:lnTo>
                      <a:lnTo>
                        <a:pt x="464" y="5"/>
                      </a:lnTo>
                      <a:lnTo>
                        <a:pt x="448" y="8"/>
                      </a:lnTo>
                      <a:lnTo>
                        <a:pt x="432" y="13"/>
                      </a:lnTo>
                      <a:lnTo>
                        <a:pt x="417" y="17"/>
                      </a:lnTo>
                      <a:lnTo>
                        <a:pt x="402" y="21"/>
                      </a:lnTo>
                      <a:lnTo>
                        <a:pt x="388" y="28"/>
                      </a:lnTo>
                      <a:lnTo>
                        <a:pt x="374" y="34"/>
                      </a:lnTo>
                      <a:lnTo>
                        <a:pt x="361" y="40"/>
                      </a:lnTo>
                      <a:lnTo>
                        <a:pt x="348" y="48"/>
                      </a:lnTo>
                      <a:lnTo>
                        <a:pt x="336" y="56"/>
                      </a:lnTo>
                      <a:lnTo>
                        <a:pt x="323" y="65"/>
                      </a:lnTo>
                      <a:lnTo>
                        <a:pt x="313" y="74"/>
                      </a:lnTo>
                      <a:lnTo>
                        <a:pt x="302" y="84"/>
                      </a:lnTo>
                      <a:lnTo>
                        <a:pt x="291" y="95"/>
                      </a:lnTo>
                      <a:lnTo>
                        <a:pt x="282" y="106"/>
                      </a:lnTo>
                      <a:lnTo>
                        <a:pt x="273" y="118"/>
                      </a:lnTo>
                      <a:lnTo>
                        <a:pt x="265" y="131"/>
                      </a:lnTo>
                      <a:lnTo>
                        <a:pt x="256" y="144"/>
                      </a:lnTo>
                      <a:lnTo>
                        <a:pt x="249" y="157"/>
                      </a:lnTo>
                      <a:lnTo>
                        <a:pt x="242" y="172"/>
                      </a:lnTo>
                      <a:lnTo>
                        <a:pt x="237" y="187"/>
                      </a:lnTo>
                      <a:lnTo>
                        <a:pt x="232" y="202"/>
                      </a:lnTo>
                      <a:lnTo>
                        <a:pt x="226" y="218"/>
                      </a:lnTo>
                      <a:lnTo>
                        <a:pt x="222" y="235"/>
                      </a:lnTo>
                      <a:lnTo>
                        <a:pt x="219" y="252"/>
                      </a:lnTo>
                      <a:lnTo>
                        <a:pt x="217" y="270"/>
                      </a:lnTo>
                      <a:lnTo>
                        <a:pt x="215" y="288"/>
                      </a:lnTo>
                      <a:lnTo>
                        <a:pt x="214" y="307"/>
                      </a:lnTo>
                      <a:lnTo>
                        <a:pt x="214" y="328"/>
                      </a:lnTo>
                      <a:lnTo>
                        <a:pt x="214" y="510"/>
                      </a:lnTo>
                      <a:lnTo>
                        <a:pt x="0" y="510"/>
                      </a:lnTo>
                      <a:lnTo>
                        <a:pt x="0" y="758"/>
                      </a:lnTo>
                      <a:lnTo>
                        <a:pt x="214" y="758"/>
                      </a:lnTo>
                      <a:lnTo>
                        <a:pt x="214" y="1392"/>
                      </a:lnTo>
                      <a:lnTo>
                        <a:pt x="469" y="139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AU"/>
                </a:p>
              </p:txBody>
            </p:sp>
          </p:grpSp>
        </p:grpSp>
        <p:grpSp>
          <p:nvGrpSpPr>
            <p:cNvPr id="4" name="Group 3"/>
            <p:cNvGrpSpPr/>
            <p:nvPr userDrawn="1"/>
          </p:nvGrpSpPr>
          <p:grpSpPr>
            <a:xfrm>
              <a:off x="644482" y="5390243"/>
              <a:ext cx="2589019" cy="373286"/>
              <a:chOff x="644482" y="5470973"/>
              <a:chExt cx="2589019" cy="373286"/>
            </a:xfrm>
          </p:grpSpPr>
          <p:sp>
            <p:nvSpPr>
              <p:cNvPr id="35" name="Text Box 2"/>
              <p:cNvSpPr txBox="1">
                <a:spLocks noChangeArrowheads="1"/>
              </p:cNvSpPr>
              <p:nvPr userDrawn="1"/>
            </p:nvSpPr>
            <p:spPr bwMode="auto">
              <a:xfrm>
                <a:off x="1149884" y="5610844"/>
                <a:ext cx="2083617" cy="155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ts val="1100"/>
                  </a:lnSpc>
                  <a:spcAft>
                    <a:spcPts val="0"/>
                  </a:spcAft>
                </a:pPr>
                <a:r>
                  <a:rPr lang="en-AU" sz="16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@</a:t>
                </a:r>
                <a:r>
                  <a:rPr lang="en-AU" sz="1600" dirty="0" err="1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CityofGreaterGeelong</a:t>
                </a:r>
                <a:endParaRPr lang="en-AU" sz="16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6" name="Group 35"/>
              <p:cNvGrpSpPr/>
              <p:nvPr userDrawn="1"/>
            </p:nvGrpSpPr>
            <p:grpSpPr>
              <a:xfrm>
                <a:off x="644482" y="5470973"/>
                <a:ext cx="372970" cy="373286"/>
                <a:chOff x="0" y="0"/>
                <a:chExt cx="1701800" cy="1701800"/>
              </a:xfrm>
              <a:solidFill>
                <a:schemeClr val="bg1"/>
              </a:solidFill>
            </p:grpSpPr>
            <p:sp>
              <p:nvSpPr>
                <p:cNvPr id="37" name="Freeform 36"/>
                <p:cNvSpPr>
                  <a:spLocks noEditPoints="1"/>
                </p:cNvSpPr>
                <p:nvPr userDrawn="1"/>
              </p:nvSpPr>
              <p:spPr bwMode="auto">
                <a:xfrm>
                  <a:off x="475488" y="453542"/>
                  <a:ext cx="790575" cy="787400"/>
                </a:xfrm>
                <a:custGeom>
                  <a:avLst/>
                  <a:gdLst>
                    <a:gd name="T0" fmla="*/ 1125 w 1245"/>
                    <a:gd name="T1" fmla="*/ 1100 h 1240"/>
                    <a:gd name="T2" fmla="*/ 1090 w 1245"/>
                    <a:gd name="T3" fmla="*/ 1125 h 1240"/>
                    <a:gd name="T4" fmla="*/ 140 w 1245"/>
                    <a:gd name="T5" fmla="*/ 1125 h 1240"/>
                    <a:gd name="T6" fmla="*/ 120 w 1245"/>
                    <a:gd name="T7" fmla="*/ 1085 h 1240"/>
                    <a:gd name="T8" fmla="*/ 275 w 1245"/>
                    <a:gd name="T9" fmla="*/ 505 h 1240"/>
                    <a:gd name="T10" fmla="*/ 250 w 1245"/>
                    <a:gd name="T11" fmla="*/ 595 h 1240"/>
                    <a:gd name="T12" fmla="*/ 250 w 1245"/>
                    <a:gd name="T13" fmla="*/ 660 h 1240"/>
                    <a:gd name="T14" fmla="*/ 275 w 1245"/>
                    <a:gd name="T15" fmla="*/ 770 h 1240"/>
                    <a:gd name="T16" fmla="*/ 335 w 1245"/>
                    <a:gd name="T17" fmla="*/ 860 h 1240"/>
                    <a:gd name="T18" fmla="*/ 415 w 1245"/>
                    <a:gd name="T19" fmla="*/ 935 h 1240"/>
                    <a:gd name="T20" fmla="*/ 515 w 1245"/>
                    <a:gd name="T21" fmla="*/ 980 h 1240"/>
                    <a:gd name="T22" fmla="*/ 625 w 1245"/>
                    <a:gd name="T23" fmla="*/ 1000 h 1240"/>
                    <a:gd name="T24" fmla="*/ 700 w 1245"/>
                    <a:gd name="T25" fmla="*/ 990 h 1240"/>
                    <a:gd name="T26" fmla="*/ 805 w 1245"/>
                    <a:gd name="T27" fmla="*/ 955 h 1240"/>
                    <a:gd name="T28" fmla="*/ 895 w 1245"/>
                    <a:gd name="T29" fmla="*/ 890 h 1240"/>
                    <a:gd name="T30" fmla="*/ 960 w 1245"/>
                    <a:gd name="T31" fmla="*/ 800 h 1240"/>
                    <a:gd name="T32" fmla="*/ 995 w 1245"/>
                    <a:gd name="T33" fmla="*/ 700 h 1240"/>
                    <a:gd name="T34" fmla="*/ 1005 w 1245"/>
                    <a:gd name="T35" fmla="*/ 620 h 1240"/>
                    <a:gd name="T36" fmla="*/ 990 w 1245"/>
                    <a:gd name="T37" fmla="*/ 530 h 1240"/>
                    <a:gd name="T38" fmla="*/ 1130 w 1245"/>
                    <a:gd name="T39" fmla="*/ 1085 h 1240"/>
                    <a:gd name="T40" fmla="*/ 675 w 1245"/>
                    <a:gd name="T41" fmla="*/ 385 h 1240"/>
                    <a:gd name="T42" fmla="*/ 795 w 1245"/>
                    <a:gd name="T43" fmla="*/ 455 h 1240"/>
                    <a:gd name="T44" fmla="*/ 860 w 1245"/>
                    <a:gd name="T45" fmla="*/ 575 h 1240"/>
                    <a:gd name="T46" fmla="*/ 860 w 1245"/>
                    <a:gd name="T47" fmla="*/ 670 h 1240"/>
                    <a:gd name="T48" fmla="*/ 795 w 1245"/>
                    <a:gd name="T49" fmla="*/ 790 h 1240"/>
                    <a:gd name="T50" fmla="*/ 675 w 1245"/>
                    <a:gd name="T51" fmla="*/ 855 h 1240"/>
                    <a:gd name="T52" fmla="*/ 575 w 1245"/>
                    <a:gd name="T53" fmla="*/ 855 h 1240"/>
                    <a:gd name="T54" fmla="*/ 455 w 1245"/>
                    <a:gd name="T55" fmla="*/ 790 h 1240"/>
                    <a:gd name="T56" fmla="*/ 390 w 1245"/>
                    <a:gd name="T57" fmla="*/ 670 h 1240"/>
                    <a:gd name="T58" fmla="*/ 390 w 1245"/>
                    <a:gd name="T59" fmla="*/ 575 h 1240"/>
                    <a:gd name="T60" fmla="*/ 455 w 1245"/>
                    <a:gd name="T61" fmla="*/ 455 h 1240"/>
                    <a:gd name="T62" fmla="*/ 575 w 1245"/>
                    <a:gd name="T63" fmla="*/ 385 h 1240"/>
                    <a:gd name="T64" fmla="*/ 895 w 1245"/>
                    <a:gd name="T65" fmla="*/ 190 h 1240"/>
                    <a:gd name="T66" fmla="*/ 920 w 1245"/>
                    <a:gd name="T67" fmla="*/ 155 h 1240"/>
                    <a:gd name="T68" fmla="*/ 1050 w 1245"/>
                    <a:gd name="T69" fmla="*/ 155 h 1240"/>
                    <a:gd name="T70" fmla="*/ 1090 w 1245"/>
                    <a:gd name="T71" fmla="*/ 175 h 1240"/>
                    <a:gd name="T72" fmla="*/ 1090 w 1245"/>
                    <a:gd name="T73" fmla="*/ 310 h 1240"/>
                    <a:gd name="T74" fmla="*/ 1065 w 1245"/>
                    <a:gd name="T75" fmla="*/ 345 h 1240"/>
                    <a:gd name="T76" fmla="*/ 935 w 1245"/>
                    <a:gd name="T77" fmla="*/ 350 h 1240"/>
                    <a:gd name="T78" fmla="*/ 900 w 1245"/>
                    <a:gd name="T79" fmla="*/ 325 h 1240"/>
                    <a:gd name="T80" fmla="*/ 1100 w 1245"/>
                    <a:gd name="T81" fmla="*/ 0 h 1240"/>
                    <a:gd name="T82" fmla="*/ 120 w 1245"/>
                    <a:gd name="T83" fmla="*/ 0 h 1240"/>
                    <a:gd name="T84" fmla="*/ 45 w 1245"/>
                    <a:gd name="T85" fmla="*/ 40 h 1240"/>
                    <a:gd name="T86" fmla="*/ 5 w 1245"/>
                    <a:gd name="T87" fmla="*/ 115 h 1240"/>
                    <a:gd name="T88" fmla="*/ 0 w 1245"/>
                    <a:gd name="T89" fmla="*/ 1095 h 1240"/>
                    <a:gd name="T90" fmla="*/ 25 w 1245"/>
                    <a:gd name="T91" fmla="*/ 1175 h 1240"/>
                    <a:gd name="T92" fmla="*/ 90 w 1245"/>
                    <a:gd name="T93" fmla="*/ 1230 h 1240"/>
                    <a:gd name="T94" fmla="*/ 1100 w 1245"/>
                    <a:gd name="T95" fmla="*/ 1240 h 1240"/>
                    <a:gd name="T96" fmla="*/ 1155 w 1245"/>
                    <a:gd name="T97" fmla="*/ 1230 h 1240"/>
                    <a:gd name="T98" fmla="*/ 1220 w 1245"/>
                    <a:gd name="T99" fmla="*/ 1175 h 1240"/>
                    <a:gd name="T100" fmla="*/ 1245 w 1245"/>
                    <a:gd name="T101" fmla="*/ 1095 h 1240"/>
                    <a:gd name="T102" fmla="*/ 1245 w 1245"/>
                    <a:gd name="T103" fmla="*/ 115 h 1240"/>
                    <a:gd name="T104" fmla="*/ 1205 w 1245"/>
                    <a:gd name="T105" fmla="*/ 40 h 1240"/>
                    <a:gd name="T106" fmla="*/ 1130 w 1245"/>
                    <a:gd name="T107" fmla="*/ 0 h 1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245" h="1240">
                      <a:moveTo>
                        <a:pt x="1130" y="1085"/>
                      </a:moveTo>
                      <a:lnTo>
                        <a:pt x="1130" y="1085"/>
                      </a:lnTo>
                      <a:lnTo>
                        <a:pt x="1125" y="1100"/>
                      </a:lnTo>
                      <a:lnTo>
                        <a:pt x="1120" y="1115"/>
                      </a:lnTo>
                      <a:lnTo>
                        <a:pt x="1105" y="1125"/>
                      </a:lnTo>
                      <a:lnTo>
                        <a:pt x="1090" y="1125"/>
                      </a:lnTo>
                      <a:lnTo>
                        <a:pt x="155" y="1125"/>
                      </a:lnTo>
                      <a:lnTo>
                        <a:pt x="155" y="1125"/>
                      </a:lnTo>
                      <a:lnTo>
                        <a:pt x="140" y="1125"/>
                      </a:lnTo>
                      <a:lnTo>
                        <a:pt x="130" y="1115"/>
                      </a:lnTo>
                      <a:lnTo>
                        <a:pt x="120" y="1100"/>
                      </a:lnTo>
                      <a:lnTo>
                        <a:pt x="120" y="1085"/>
                      </a:lnTo>
                      <a:lnTo>
                        <a:pt x="120" y="505"/>
                      </a:lnTo>
                      <a:lnTo>
                        <a:pt x="275" y="505"/>
                      </a:lnTo>
                      <a:lnTo>
                        <a:pt x="275" y="505"/>
                      </a:lnTo>
                      <a:lnTo>
                        <a:pt x="260" y="530"/>
                      </a:lnTo>
                      <a:lnTo>
                        <a:pt x="255" y="560"/>
                      </a:lnTo>
                      <a:lnTo>
                        <a:pt x="250" y="595"/>
                      </a:lnTo>
                      <a:lnTo>
                        <a:pt x="245" y="620"/>
                      </a:lnTo>
                      <a:lnTo>
                        <a:pt x="245" y="620"/>
                      </a:lnTo>
                      <a:lnTo>
                        <a:pt x="250" y="660"/>
                      </a:lnTo>
                      <a:lnTo>
                        <a:pt x="255" y="700"/>
                      </a:lnTo>
                      <a:lnTo>
                        <a:pt x="265" y="735"/>
                      </a:lnTo>
                      <a:lnTo>
                        <a:pt x="275" y="770"/>
                      </a:lnTo>
                      <a:lnTo>
                        <a:pt x="295" y="800"/>
                      </a:lnTo>
                      <a:lnTo>
                        <a:pt x="310" y="835"/>
                      </a:lnTo>
                      <a:lnTo>
                        <a:pt x="335" y="860"/>
                      </a:lnTo>
                      <a:lnTo>
                        <a:pt x="360" y="890"/>
                      </a:lnTo>
                      <a:lnTo>
                        <a:pt x="385" y="915"/>
                      </a:lnTo>
                      <a:lnTo>
                        <a:pt x="415" y="935"/>
                      </a:lnTo>
                      <a:lnTo>
                        <a:pt x="445" y="955"/>
                      </a:lnTo>
                      <a:lnTo>
                        <a:pt x="480" y="970"/>
                      </a:lnTo>
                      <a:lnTo>
                        <a:pt x="515" y="980"/>
                      </a:lnTo>
                      <a:lnTo>
                        <a:pt x="550" y="990"/>
                      </a:lnTo>
                      <a:lnTo>
                        <a:pt x="585" y="995"/>
                      </a:lnTo>
                      <a:lnTo>
                        <a:pt x="625" y="1000"/>
                      </a:lnTo>
                      <a:lnTo>
                        <a:pt x="625" y="1000"/>
                      </a:lnTo>
                      <a:lnTo>
                        <a:pt x="665" y="995"/>
                      </a:lnTo>
                      <a:lnTo>
                        <a:pt x="700" y="990"/>
                      </a:lnTo>
                      <a:lnTo>
                        <a:pt x="740" y="980"/>
                      </a:lnTo>
                      <a:lnTo>
                        <a:pt x="775" y="970"/>
                      </a:lnTo>
                      <a:lnTo>
                        <a:pt x="805" y="955"/>
                      </a:lnTo>
                      <a:lnTo>
                        <a:pt x="835" y="935"/>
                      </a:lnTo>
                      <a:lnTo>
                        <a:pt x="865" y="915"/>
                      </a:lnTo>
                      <a:lnTo>
                        <a:pt x="895" y="890"/>
                      </a:lnTo>
                      <a:lnTo>
                        <a:pt x="920" y="860"/>
                      </a:lnTo>
                      <a:lnTo>
                        <a:pt x="940" y="835"/>
                      </a:lnTo>
                      <a:lnTo>
                        <a:pt x="960" y="800"/>
                      </a:lnTo>
                      <a:lnTo>
                        <a:pt x="975" y="770"/>
                      </a:lnTo>
                      <a:lnTo>
                        <a:pt x="985" y="735"/>
                      </a:lnTo>
                      <a:lnTo>
                        <a:pt x="995" y="700"/>
                      </a:lnTo>
                      <a:lnTo>
                        <a:pt x="1000" y="660"/>
                      </a:lnTo>
                      <a:lnTo>
                        <a:pt x="1005" y="620"/>
                      </a:lnTo>
                      <a:lnTo>
                        <a:pt x="1005" y="620"/>
                      </a:lnTo>
                      <a:lnTo>
                        <a:pt x="1005" y="595"/>
                      </a:lnTo>
                      <a:lnTo>
                        <a:pt x="1000" y="560"/>
                      </a:lnTo>
                      <a:lnTo>
                        <a:pt x="990" y="530"/>
                      </a:lnTo>
                      <a:lnTo>
                        <a:pt x="975" y="505"/>
                      </a:lnTo>
                      <a:lnTo>
                        <a:pt x="1130" y="505"/>
                      </a:lnTo>
                      <a:lnTo>
                        <a:pt x="1130" y="1085"/>
                      </a:lnTo>
                      <a:close/>
                      <a:moveTo>
                        <a:pt x="625" y="385"/>
                      </a:moveTo>
                      <a:lnTo>
                        <a:pt x="625" y="385"/>
                      </a:lnTo>
                      <a:lnTo>
                        <a:pt x="675" y="385"/>
                      </a:lnTo>
                      <a:lnTo>
                        <a:pt x="720" y="400"/>
                      </a:lnTo>
                      <a:lnTo>
                        <a:pt x="760" y="425"/>
                      </a:lnTo>
                      <a:lnTo>
                        <a:pt x="795" y="455"/>
                      </a:lnTo>
                      <a:lnTo>
                        <a:pt x="825" y="490"/>
                      </a:lnTo>
                      <a:lnTo>
                        <a:pt x="845" y="530"/>
                      </a:lnTo>
                      <a:lnTo>
                        <a:pt x="860" y="575"/>
                      </a:lnTo>
                      <a:lnTo>
                        <a:pt x="865" y="620"/>
                      </a:lnTo>
                      <a:lnTo>
                        <a:pt x="865" y="620"/>
                      </a:lnTo>
                      <a:lnTo>
                        <a:pt x="860" y="670"/>
                      </a:lnTo>
                      <a:lnTo>
                        <a:pt x="845" y="715"/>
                      </a:lnTo>
                      <a:lnTo>
                        <a:pt x="825" y="755"/>
                      </a:lnTo>
                      <a:lnTo>
                        <a:pt x="795" y="790"/>
                      </a:lnTo>
                      <a:lnTo>
                        <a:pt x="760" y="820"/>
                      </a:lnTo>
                      <a:lnTo>
                        <a:pt x="720" y="840"/>
                      </a:lnTo>
                      <a:lnTo>
                        <a:pt x="675" y="855"/>
                      </a:lnTo>
                      <a:lnTo>
                        <a:pt x="625" y="860"/>
                      </a:lnTo>
                      <a:lnTo>
                        <a:pt x="625" y="860"/>
                      </a:lnTo>
                      <a:lnTo>
                        <a:pt x="575" y="855"/>
                      </a:lnTo>
                      <a:lnTo>
                        <a:pt x="530" y="840"/>
                      </a:lnTo>
                      <a:lnTo>
                        <a:pt x="490" y="820"/>
                      </a:lnTo>
                      <a:lnTo>
                        <a:pt x="455" y="790"/>
                      </a:lnTo>
                      <a:lnTo>
                        <a:pt x="425" y="755"/>
                      </a:lnTo>
                      <a:lnTo>
                        <a:pt x="405" y="715"/>
                      </a:lnTo>
                      <a:lnTo>
                        <a:pt x="390" y="670"/>
                      </a:lnTo>
                      <a:lnTo>
                        <a:pt x="385" y="620"/>
                      </a:lnTo>
                      <a:lnTo>
                        <a:pt x="385" y="620"/>
                      </a:lnTo>
                      <a:lnTo>
                        <a:pt x="390" y="575"/>
                      </a:lnTo>
                      <a:lnTo>
                        <a:pt x="405" y="530"/>
                      </a:lnTo>
                      <a:lnTo>
                        <a:pt x="425" y="490"/>
                      </a:lnTo>
                      <a:lnTo>
                        <a:pt x="455" y="455"/>
                      </a:lnTo>
                      <a:lnTo>
                        <a:pt x="490" y="425"/>
                      </a:lnTo>
                      <a:lnTo>
                        <a:pt x="530" y="400"/>
                      </a:lnTo>
                      <a:lnTo>
                        <a:pt x="575" y="385"/>
                      </a:lnTo>
                      <a:lnTo>
                        <a:pt x="625" y="385"/>
                      </a:lnTo>
                      <a:close/>
                      <a:moveTo>
                        <a:pt x="895" y="190"/>
                      </a:moveTo>
                      <a:lnTo>
                        <a:pt x="895" y="190"/>
                      </a:lnTo>
                      <a:lnTo>
                        <a:pt x="900" y="175"/>
                      </a:lnTo>
                      <a:lnTo>
                        <a:pt x="910" y="165"/>
                      </a:lnTo>
                      <a:lnTo>
                        <a:pt x="920" y="155"/>
                      </a:lnTo>
                      <a:lnTo>
                        <a:pt x="935" y="155"/>
                      </a:lnTo>
                      <a:lnTo>
                        <a:pt x="1050" y="155"/>
                      </a:lnTo>
                      <a:lnTo>
                        <a:pt x="1050" y="155"/>
                      </a:lnTo>
                      <a:lnTo>
                        <a:pt x="1065" y="155"/>
                      </a:lnTo>
                      <a:lnTo>
                        <a:pt x="1080" y="165"/>
                      </a:lnTo>
                      <a:lnTo>
                        <a:pt x="1090" y="175"/>
                      </a:lnTo>
                      <a:lnTo>
                        <a:pt x="1090" y="190"/>
                      </a:lnTo>
                      <a:lnTo>
                        <a:pt x="1090" y="310"/>
                      </a:lnTo>
                      <a:lnTo>
                        <a:pt x="1090" y="310"/>
                      </a:lnTo>
                      <a:lnTo>
                        <a:pt x="1090" y="325"/>
                      </a:lnTo>
                      <a:lnTo>
                        <a:pt x="1080" y="335"/>
                      </a:lnTo>
                      <a:lnTo>
                        <a:pt x="1065" y="345"/>
                      </a:lnTo>
                      <a:lnTo>
                        <a:pt x="1050" y="350"/>
                      </a:lnTo>
                      <a:lnTo>
                        <a:pt x="935" y="350"/>
                      </a:lnTo>
                      <a:lnTo>
                        <a:pt x="935" y="350"/>
                      </a:lnTo>
                      <a:lnTo>
                        <a:pt x="920" y="345"/>
                      </a:lnTo>
                      <a:lnTo>
                        <a:pt x="910" y="335"/>
                      </a:lnTo>
                      <a:lnTo>
                        <a:pt x="900" y="325"/>
                      </a:lnTo>
                      <a:lnTo>
                        <a:pt x="895" y="310"/>
                      </a:lnTo>
                      <a:lnTo>
                        <a:pt x="895" y="190"/>
                      </a:lnTo>
                      <a:close/>
                      <a:moveTo>
                        <a:pt x="1100" y="0"/>
                      </a:moveTo>
                      <a:lnTo>
                        <a:pt x="150" y="0"/>
                      </a:lnTo>
                      <a:lnTo>
                        <a:pt x="150" y="0"/>
                      </a:lnTo>
                      <a:lnTo>
                        <a:pt x="120" y="0"/>
                      </a:lnTo>
                      <a:lnTo>
                        <a:pt x="90" y="10"/>
                      </a:lnTo>
                      <a:lnTo>
                        <a:pt x="65" y="25"/>
                      </a:lnTo>
                      <a:lnTo>
                        <a:pt x="45" y="40"/>
                      </a:lnTo>
                      <a:lnTo>
                        <a:pt x="25" y="65"/>
                      </a:lnTo>
                      <a:lnTo>
                        <a:pt x="15" y="90"/>
                      </a:lnTo>
                      <a:lnTo>
                        <a:pt x="5" y="115"/>
                      </a:lnTo>
                      <a:lnTo>
                        <a:pt x="0" y="145"/>
                      </a:lnTo>
                      <a:lnTo>
                        <a:pt x="0" y="1095"/>
                      </a:lnTo>
                      <a:lnTo>
                        <a:pt x="0" y="1095"/>
                      </a:lnTo>
                      <a:lnTo>
                        <a:pt x="5" y="1125"/>
                      </a:lnTo>
                      <a:lnTo>
                        <a:pt x="15" y="1150"/>
                      </a:lnTo>
                      <a:lnTo>
                        <a:pt x="25" y="1175"/>
                      </a:lnTo>
                      <a:lnTo>
                        <a:pt x="45" y="1200"/>
                      </a:lnTo>
                      <a:lnTo>
                        <a:pt x="65" y="1215"/>
                      </a:lnTo>
                      <a:lnTo>
                        <a:pt x="90" y="1230"/>
                      </a:lnTo>
                      <a:lnTo>
                        <a:pt x="120" y="1240"/>
                      </a:lnTo>
                      <a:lnTo>
                        <a:pt x="150" y="1240"/>
                      </a:lnTo>
                      <a:lnTo>
                        <a:pt x="1100" y="1240"/>
                      </a:lnTo>
                      <a:lnTo>
                        <a:pt x="1100" y="1240"/>
                      </a:lnTo>
                      <a:lnTo>
                        <a:pt x="1130" y="1240"/>
                      </a:lnTo>
                      <a:lnTo>
                        <a:pt x="1155" y="1230"/>
                      </a:lnTo>
                      <a:lnTo>
                        <a:pt x="1180" y="1215"/>
                      </a:lnTo>
                      <a:lnTo>
                        <a:pt x="1205" y="1200"/>
                      </a:lnTo>
                      <a:lnTo>
                        <a:pt x="1220" y="1175"/>
                      </a:lnTo>
                      <a:lnTo>
                        <a:pt x="1235" y="1150"/>
                      </a:lnTo>
                      <a:lnTo>
                        <a:pt x="1245" y="1125"/>
                      </a:lnTo>
                      <a:lnTo>
                        <a:pt x="1245" y="1095"/>
                      </a:lnTo>
                      <a:lnTo>
                        <a:pt x="1245" y="145"/>
                      </a:lnTo>
                      <a:lnTo>
                        <a:pt x="1245" y="145"/>
                      </a:lnTo>
                      <a:lnTo>
                        <a:pt x="1245" y="115"/>
                      </a:lnTo>
                      <a:lnTo>
                        <a:pt x="1235" y="90"/>
                      </a:lnTo>
                      <a:lnTo>
                        <a:pt x="1220" y="65"/>
                      </a:lnTo>
                      <a:lnTo>
                        <a:pt x="1205" y="40"/>
                      </a:lnTo>
                      <a:lnTo>
                        <a:pt x="1180" y="25"/>
                      </a:lnTo>
                      <a:lnTo>
                        <a:pt x="1155" y="10"/>
                      </a:lnTo>
                      <a:lnTo>
                        <a:pt x="1130" y="0"/>
                      </a:lnTo>
                      <a:lnTo>
                        <a:pt x="110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b" anchorCtr="0" upright="1">
                  <a:noAutofit/>
                </a:bodyPr>
                <a:lstStyle/>
                <a:p>
                  <a:endParaRPr lang="en-AU"/>
                </a:p>
              </p:txBody>
            </p:sp>
            <p:sp>
              <p:nvSpPr>
                <p:cNvPr id="38" name="Freeform 37"/>
                <p:cNvSpPr>
                  <a:spLocks noEditPoints="1"/>
                </p:cNvSpPr>
                <p:nvPr userDrawn="1"/>
              </p:nvSpPr>
              <p:spPr bwMode="auto">
                <a:xfrm>
                  <a:off x="0" y="0"/>
                  <a:ext cx="1701800" cy="1701800"/>
                </a:xfrm>
                <a:custGeom>
                  <a:avLst/>
                  <a:gdLst>
                    <a:gd name="T0" fmla="*/ 1215 w 2680"/>
                    <a:gd name="T1" fmla="*/ 105 h 2680"/>
                    <a:gd name="T2" fmla="*/ 975 w 2680"/>
                    <a:gd name="T3" fmla="*/ 155 h 2680"/>
                    <a:gd name="T4" fmla="*/ 650 w 2680"/>
                    <a:gd name="T5" fmla="*/ 310 h 2680"/>
                    <a:gd name="T6" fmla="*/ 315 w 2680"/>
                    <a:gd name="T7" fmla="*/ 645 h 2680"/>
                    <a:gd name="T8" fmla="*/ 160 w 2680"/>
                    <a:gd name="T9" fmla="*/ 970 h 2680"/>
                    <a:gd name="T10" fmla="*/ 110 w 2680"/>
                    <a:gd name="T11" fmla="*/ 1210 h 2680"/>
                    <a:gd name="T12" fmla="*/ 105 w 2680"/>
                    <a:gd name="T13" fmla="*/ 1400 h 2680"/>
                    <a:gd name="T14" fmla="*/ 140 w 2680"/>
                    <a:gd name="T15" fmla="*/ 1645 h 2680"/>
                    <a:gd name="T16" fmla="*/ 255 w 2680"/>
                    <a:gd name="T17" fmla="*/ 1930 h 2680"/>
                    <a:gd name="T18" fmla="*/ 555 w 2680"/>
                    <a:gd name="T19" fmla="*/ 2295 h 2680"/>
                    <a:gd name="T20" fmla="*/ 915 w 2680"/>
                    <a:gd name="T21" fmla="*/ 2500 h 2680"/>
                    <a:gd name="T22" fmla="*/ 1155 w 2680"/>
                    <a:gd name="T23" fmla="*/ 2560 h 2680"/>
                    <a:gd name="T24" fmla="*/ 1340 w 2680"/>
                    <a:gd name="T25" fmla="*/ 2575 h 2680"/>
                    <a:gd name="T26" fmla="*/ 1590 w 2680"/>
                    <a:gd name="T27" fmla="*/ 2550 h 2680"/>
                    <a:gd name="T28" fmla="*/ 1825 w 2680"/>
                    <a:gd name="T29" fmla="*/ 2480 h 2680"/>
                    <a:gd name="T30" fmla="*/ 2215 w 2680"/>
                    <a:gd name="T31" fmla="*/ 2215 h 2680"/>
                    <a:gd name="T32" fmla="*/ 2480 w 2680"/>
                    <a:gd name="T33" fmla="*/ 1820 h 2680"/>
                    <a:gd name="T34" fmla="*/ 2555 w 2680"/>
                    <a:gd name="T35" fmla="*/ 1590 h 2680"/>
                    <a:gd name="T36" fmla="*/ 2580 w 2680"/>
                    <a:gd name="T37" fmla="*/ 1340 h 2680"/>
                    <a:gd name="T38" fmla="*/ 2565 w 2680"/>
                    <a:gd name="T39" fmla="*/ 1150 h 2680"/>
                    <a:gd name="T40" fmla="*/ 2505 w 2680"/>
                    <a:gd name="T41" fmla="*/ 915 h 2680"/>
                    <a:gd name="T42" fmla="*/ 2295 w 2680"/>
                    <a:gd name="T43" fmla="*/ 550 h 2680"/>
                    <a:gd name="T44" fmla="*/ 1930 w 2680"/>
                    <a:gd name="T45" fmla="*/ 250 h 2680"/>
                    <a:gd name="T46" fmla="*/ 1650 w 2680"/>
                    <a:gd name="T47" fmla="*/ 140 h 2680"/>
                    <a:gd name="T48" fmla="*/ 1405 w 2680"/>
                    <a:gd name="T49" fmla="*/ 100 h 2680"/>
                    <a:gd name="T50" fmla="*/ 1275 w 2680"/>
                    <a:gd name="T51" fmla="*/ 2675 h 2680"/>
                    <a:gd name="T52" fmla="*/ 1005 w 2680"/>
                    <a:gd name="T53" fmla="*/ 2635 h 2680"/>
                    <a:gd name="T54" fmla="*/ 760 w 2680"/>
                    <a:gd name="T55" fmla="*/ 2545 h 2680"/>
                    <a:gd name="T56" fmla="*/ 540 w 2680"/>
                    <a:gd name="T57" fmla="*/ 2410 h 2680"/>
                    <a:gd name="T58" fmla="*/ 350 w 2680"/>
                    <a:gd name="T59" fmla="*/ 2240 h 2680"/>
                    <a:gd name="T60" fmla="*/ 195 w 2680"/>
                    <a:gd name="T61" fmla="*/ 2035 h 2680"/>
                    <a:gd name="T62" fmla="*/ 85 w 2680"/>
                    <a:gd name="T63" fmla="*/ 1800 h 2680"/>
                    <a:gd name="T64" fmla="*/ 15 w 2680"/>
                    <a:gd name="T65" fmla="*/ 1540 h 2680"/>
                    <a:gd name="T66" fmla="*/ 0 w 2680"/>
                    <a:gd name="T67" fmla="*/ 1340 h 2680"/>
                    <a:gd name="T68" fmla="*/ 30 w 2680"/>
                    <a:gd name="T69" fmla="*/ 1070 h 2680"/>
                    <a:gd name="T70" fmla="*/ 105 w 2680"/>
                    <a:gd name="T71" fmla="*/ 815 h 2680"/>
                    <a:gd name="T72" fmla="*/ 230 w 2680"/>
                    <a:gd name="T73" fmla="*/ 590 h 2680"/>
                    <a:gd name="T74" fmla="*/ 395 w 2680"/>
                    <a:gd name="T75" fmla="*/ 390 h 2680"/>
                    <a:gd name="T76" fmla="*/ 595 w 2680"/>
                    <a:gd name="T77" fmla="*/ 225 h 2680"/>
                    <a:gd name="T78" fmla="*/ 820 w 2680"/>
                    <a:gd name="T79" fmla="*/ 105 h 2680"/>
                    <a:gd name="T80" fmla="*/ 1070 w 2680"/>
                    <a:gd name="T81" fmla="*/ 25 h 2680"/>
                    <a:gd name="T82" fmla="*/ 1340 w 2680"/>
                    <a:gd name="T83" fmla="*/ 0 h 2680"/>
                    <a:gd name="T84" fmla="*/ 1545 w 2680"/>
                    <a:gd name="T85" fmla="*/ 15 h 2680"/>
                    <a:gd name="T86" fmla="*/ 1800 w 2680"/>
                    <a:gd name="T87" fmla="*/ 80 h 2680"/>
                    <a:gd name="T88" fmla="*/ 2035 w 2680"/>
                    <a:gd name="T89" fmla="*/ 195 h 2680"/>
                    <a:gd name="T90" fmla="*/ 2240 w 2680"/>
                    <a:gd name="T91" fmla="*/ 345 h 2680"/>
                    <a:gd name="T92" fmla="*/ 2415 w 2680"/>
                    <a:gd name="T93" fmla="*/ 535 h 2680"/>
                    <a:gd name="T94" fmla="*/ 2550 w 2680"/>
                    <a:gd name="T95" fmla="*/ 760 h 2680"/>
                    <a:gd name="T96" fmla="*/ 2640 w 2680"/>
                    <a:gd name="T97" fmla="*/ 1005 h 2680"/>
                    <a:gd name="T98" fmla="*/ 2680 w 2680"/>
                    <a:gd name="T99" fmla="*/ 1270 h 2680"/>
                    <a:gd name="T100" fmla="*/ 2675 w 2680"/>
                    <a:gd name="T101" fmla="*/ 1475 h 2680"/>
                    <a:gd name="T102" fmla="*/ 2620 w 2680"/>
                    <a:gd name="T103" fmla="*/ 1735 h 2680"/>
                    <a:gd name="T104" fmla="*/ 2520 w 2680"/>
                    <a:gd name="T105" fmla="*/ 1975 h 2680"/>
                    <a:gd name="T106" fmla="*/ 2375 w 2680"/>
                    <a:gd name="T107" fmla="*/ 2190 h 2680"/>
                    <a:gd name="T108" fmla="*/ 2195 w 2680"/>
                    <a:gd name="T109" fmla="*/ 2370 h 2680"/>
                    <a:gd name="T110" fmla="*/ 1980 w 2680"/>
                    <a:gd name="T111" fmla="*/ 2515 h 2680"/>
                    <a:gd name="T112" fmla="*/ 1740 w 2680"/>
                    <a:gd name="T113" fmla="*/ 2620 h 2680"/>
                    <a:gd name="T114" fmla="*/ 1480 w 2680"/>
                    <a:gd name="T115" fmla="*/ 2670 h 26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2680" h="2680">
                      <a:moveTo>
                        <a:pt x="1340" y="100"/>
                      </a:moveTo>
                      <a:lnTo>
                        <a:pt x="1340" y="100"/>
                      </a:lnTo>
                      <a:lnTo>
                        <a:pt x="1280" y="100"/>
                      </a:lnTo>
                      <a:lnTo>
                        <a:pt x="1215" y="105"/>
                      </a:lnTo>
                      <a:lnTo>
                        <a:pt x="1155" y="115"/>
                      </a:lnTo>
                      <a:lnTo>
                        <a:pt x="1090" y="125"/>
                      </a:lnTo>
                      <a:lnTo>
                        <a:pt x="1030" y="140"/>
                      </a:lnTo>
                      <a:lnTo>
                        <a:pt x="975" y="155"/>
                      </a:lnTo>
                      <a:lnTo>
                        <a:pt x="915" y="175"/>
                      </a:lnTo>
                      <a:lnTo>
                        <a:pt x="860" y="200"/>
                      </a:lnTo>
                      <a:lnTo>
                        <a:pt x="750" y="250"/>
                      </a:lnTo>
                      <a:lnTo>
                        <a:pt x="650" y="310"/>
                      </a:lnTo>
                      <a:lnTo>
                        <a:pt x="555" y="385"/>
                      </a:lnTo>
                      <a:lnTo>
                        <a:pt x="465" y="465"/>
                      </a:lnTo>
                      <a:lnTo>
                        <a:pt x="385" y="550"/>
                      </a:lnTo>
                      <a:lnTo>
                        <a:pt x="315" y="645"/>
                      </a:lnTo>
                      <a:lnTo>
                        <a:pt x="255" y="750"/>
                      </a:lnTo>
                      <a:lnTo>
                        <a:pt x="200" y="855"/>
                      </a:lnTo>
                      <a:lnTo>
                        <a:pt x="180" y="915"/>
                      </a:lnTo>
                      <a:lnTo>
                        <a:pt x="160" y="970"/>
                      </a:lnTo>
                      <a:lnTo>
                        <a:pt x="140" y="1030"/>
                      </a:lnTo>
                      <a:lnTo>
                        <a:pt x="130" y="1090"/>
                      </a:lnTo>
                      <a:lnTo>
                        <a:pt x="120" y="1150"/>
                      </a:lnTo>
                      <a:lnTo>
                        <a:pt x="110" y="1210"/>
                      </a:lnTo>
                      <a:lnTo>
                        <a:pt x="105" y="1275"/>
                      </a:lnTo>
                      <a:lnTo>
                        <a:pt x="105" y="1340"/>
                      </a:lnTo>
                      <a:lnTo>
                        <a:pt x="105" y="1340"/>
                      </a:lnTo>
                      <a:lnTo>
                        <a:pt x="105" y="1400"/>
                      </a:lnTo>
                      <a:lnTo>
                        <a:pt x="110" y="1465"/>
                      </a:lnTo>
                      <a:lnTo>
                        <a:pt x="120" y="1525"/>
                      </a:lnTo>
                      <a:lnTo>
                        <a:pt x="130" y="1590"/>
                      </a:lnTo>
                      <a:lnTo>
                        <a:pt x="140" y="1645"/>
                      </a:lnTo>
                      <a:lnTo>
                        <a:pt x="160" y="1705"/>
                      </a:lnTo>
                      <a:lnTo>
                        <a:pt x="180" y="1765"/>
                      </a:lnTo>
                      <a:lnTo>
                        <a:pt x="200" y="1820"/>
                      </a:lnTo>
                      <a:lnTo>
                        <a:pt x="255" y="1930"/>
                      </a:lnTo>
                      <a:lnTo>
                        <a:pt x="315" y="2030"/>
                      </a:lnTo>
                      <a:lnTo>
                        <a:pt x="385" y="2125"/>
                      </a:lnTo>
                      <a:lnTo>
                        <a:pt x="465" y="2215"/>
                      </a:lnTo>
                      <a:lnTo>
                        <a:pt x="555" y="2295"/>
                      </a:lnTo>
                      <a:lnTo>
                        <a:pt x="650" y="2365"/>
                      </a:lnTo>
                      <a:lnTo>
                        <a:pt x="750" y="2425"/>
                      </a:lnTo>
                      <a:lnTo>
                        <a:pt x="860" y="2480"/>
                      </a:lnTo>
                      <a:lnTo>
                        <a:pt x="915" y="2500"/>
                      </a:lnTo>
                      <a:lnTo>
                        <a:pt x="975" y="2520"/>
                      </a:lnTo>
                      <a:lnTo>
                        <a:pt x="1030" y="2535"/>
                      </a:lnTo>
                      <a:lnTo>
                        <a:pt x="1090" y="2550"/>
                      </a:lnTo>
                      <a:lnTo>
                        <a:pt x="1155" y="2560"/>
                      </a:lnTo>
                      <a:lnTo>
                        <a:pt x="1215" y="2570"/>
                      </a:lnTo>
                      <a:lnTo>
                        <a:pt x="1280" y="2575"/>
                      </a:lnTo>
                      <a:lnTo>
                        <a:pt x="1340" y="2575"/>
                      </a:lnTo>
                      <a:lnTo>
                        <a:pt x="1340" y="2575"/>
                      </a:lnTo>
                      <a:lnTo>
                        <a:pt x="1405" y="2575"/>
                      </a:lnTo>
                      <a:lnTo>
                        <a:pt x="1470" y="2570"/>
                      </a:lnTo>
                      <a:lnTo>
                        <a:pt x="1530" y="2560"/>
                      </a:lnTo>
                      <a:lnTo>
                        <a:pt x="1590" y="2550"/>
                      </a:lnTo>
                      <a:lnTo>
                        <a:pt x="1650" y="2535"/>
                      </a:lnTo>
                      <a:lnTo>
                        <a:pt x="1710" y="2520"/>
                      </a:lnTo>
                      <a:lnTo>
                        <a:pt x="1765" y="2500"/>
                      </a:lnTo>
                      <a:lnTo>
                        <a:pt x="1825" y="2480"/>
                      </a:lnTo>
                      <a:lnTo>
                        <a:pt x="1930" y="2425"/>
                      </a:lnTo>
                      <a:lnTo>
                        <a:pt x="2035" y="2365"/>
                      </a:lnTo>
                      <a:lnTo>
                        <a:pt x="2130" y="2295"/>
                      </a:lnTo>
                      <a:lnTo>
                        <a:pt x="2215" y="2215"/>
                      </a:lnTo>
                      <a:lnTo>
                        <a:pt x="2295" y="2125"/>
                      </a:lnTo>
                      <a:lnTo>
                        <a:pt x="2370" y="2030"/>
                      </a:lnTo>
                      <a:lnTo>
                        <a:pt x="2430" y="1930"/>
                      </a:lnTo>
                      <a:lnTo>
                        <a:pt x="2480" y="1820"/>
                      </a:lnTo>
                      <a:lnTo>
                        <a:pt x="2505" y="1765"/>
                      </a:lnTo>
                      <a:lnTo>
                        <a:pt x="2525" y="1705"/>
                      </a:lnTo>
                      <a:lnTo>
                        <a:pt x="2540" y="1645"/>
                      </a:lnTo>
                      <a:lnTo>
                        <a:pt x="2555" y="1590"/>
                      </a:lnTo>
                      <a:lnTo>
                        <a:pt x="2565" y="1525"/>
                      </a:lnTo>
                      <a:lnTo>
                        <a:pt x="2575" y="1465"/>
                      </a:lnTo>
                      <a:lnTo>
                        <a:pt x="2580" y="1400"/>
                      </a:lnTo>
                      <a:lnTo>
                        <a:pt x="2580" y="1340"/>
                      </a:lnTo>
                      <a:lnTo>
                        <a:pt x="2580" y="1340"/>
                      </a:lnTo>
                      <a:lnTo>
                        <a:pt x="2580" y="1275"/>
                      </a:lnTo>
                      <a:lnTo>
                        <a:pt x="2575" y="1210"/>
                      </a:lnTo>
                      <a:lnTo>
                        <a:pt x="2565" y="1150"/>
                      </a:lnTo>
                      <a:lnTo>
                        <a:pt x="2555" y="1090"/>
                      </a:lnTo>
                      <a:lnTo>
                        <a:pt x="2540" y="1030"/>
                      </a:lnTo>
                      <a:lnTo>
                        <a:pt x="2525" y="970"/>
                      </a:lnTo>
                      <a:lnTo>
                        <a:pt x="2505" y="915"/>
                      </a:lnTo>
                      <a:lnTo>
                        <a:pt x="2480" y="855"/>
                      </a:lnTo>
                      <a:lnTo>
                        <a:pt x="2430" y="750"/>
                      </a:lnTo>
                      <a:lnTo>
                        <a:pt x="2370" y="645"/>
                      </a:lnTo>
                      <a:lnTo>
                        <a:pt x="2295" y="550"/>
                      </a:lnTo>
                      <a:lnTo>
                        <a:pt x="2215" y="465"/>
                      </a:lnTo>
                      <a:lnTo>
                        <a:pt x="2130" y="385"/>
                      </a:lnTo>
                      <a:lnTo>
                        <a:pt x="2035" y="310"/>
                      </a:lnTo>
                      <a:lnTo>
                        <a:pt x="1930" y="250"/>
                      </a:lnTo>
                      <a:lnTo>
                        <a:pt x="1825" y="200"/>
                      </a:lnTo>
                      <a:lnTo>
                        <a:pt x="1765" y="175"/>
                      </a:lnTo>
                      <a:lnTo>
                        <a:pt x="1710" y="155"/>
                      </a:lnTo>
                      <a:lnTo>
                        <a:pt x="1650" y="140"/>
                      </a:lnTo>
                      <a:lnTo>
                        <a:pt x="1590" y="125"/>
                      </a:lnTo>
                      <a:lnTo>
                        <a:pt x="1530" y="115"/>
                      </a:lnTo>
                      <a:lnTo>
                        <a:pt x="1470" y="105"/>
                      </a:lnTo>
                      <a:lnTo>
                        <a:pt x="1405" y="100"/>
                      </a:lnTo>
                      <a:lnTo>
                        <a:pt x="1340" y="100"/>
                      </a:lnTo>
                      <a:close/>
                      <a:moveTo>
                        <a:pt x="1340" y="2680"/>
                      </a:moveTo>
                      <a:lnTo>
                        <a:pt x="1340" y="2680"/>
                      </a:lnTo>
                      <a:lnTo>
                        <a:pt x="1275" y="2675"/>
                      </a:lnTo>
                      <a:lnTo>
                        <a:pt x="1205" y="2670"/>
                      </a:lnTo>
                      <a:lnTo>
                        <a:pt x="1140" y="2665"/>
                      </a:lnTo>
                      <a:lnTo>
                        <a:pt x="1070" y="2650"/>
                      </a:lnTo>
                      <a:lnTo>
                        <a:pt x="1005" y="2635"/>
                      </a:lnTo>
                      <a:lnTo>
                        <a:pt x="945" y="2620"/>
                      </a:lnTo>
                      <a:lnTo>
                        <a:pt x="880" y="2595"/>
                      </a:lnTo>
                      <a:lnTo>
                        <a:pt x="820" y="2575"/>
                      </a:lnTo>
                      <a:lnTo>
                        <a:pt x="760" y="2545"/>
                      </a:lnTo>
                      <a:lnTo>
                        <a:pt x="705" y="2515"/>
                      </a:lnTo>
                      <a:lnTo>
                        <a:pt x="645" y="2485"/>
                      </a:lnTo>
                      <a:lnTo>
                        <a:pt x="595" y="2450"/>
                      </a:lnTo>
                      <a:lnTo>
                        <a:pt x="540" y="2410"/>
                      </a:lnTo>
                      <a:lnTo>
                        <a:pt x="490" y="2370"/>
                      </a:lnTo>
                      <a:lnTo>
                        <a:pt x="440" y="2330"/>
                      </a:lnTo>
                      <a:lnTo>
                        <a:pt x="395" y="2285"/>
                      </a:lnTo>
                      <a:lnTo>
                        <a:pt x="350" y="2240"/>
                      </a:lnTo>
                      <a:lnTo>
                        <a:pt x="310" y="2190"/>
                      </a:lnTo>
                      <a:lnTo>
                        <a:pt x="270" y="2140"/>
                      </a:lnTo>
                      <a:lnTo>
                        <a:pt x="230" y="2085"/>
                      </a:lnTo>
                      <a:lnTo>
                        <a:pt x="195" y="2035"/>
                      </a:lnTo>
                      <a:lnTo>
                        <a:pt x="165" y="1975"/>
                      </a:lnTo>
                      <a:lnTo>
                        <a:pt x="135" y="1920"/>
                      </a:lnTo>
                      <a:lnTo>
                        <a:pt x="105" y="1860"/>
                      </a:lnTo>
                      <a:lnTo>
                        <a:pt x="85" y="1800"/>
                      </a:lnTo>
                      <a:lnTo>
                        <a:pt x="60" y="1735"/>
                      </a:lnTo>
                      <a:lnTo>
                        <a:pt x="45" y="1675"/>
                      </a:lnTo>
                      <a:lnTo>
                        <a:pt x="30" y="1610"/>
                      </a:lnTo>
                      <a:lnTo>
                        <a:pt x="15" y="1540"/>
                      </a:lnTo>
                      <a:lnTo>
                        <a:pt x="10" y="1475"/>
                      </a:lnTo>
                      <a:lnTo>
                        <a:pt x="5" y="1405"/>
                      </a:lnTo>
                      <a:lnTo>
                        <a:pt x="0" y="1340"/>
                      </a:lnTo>
                      <a:lnTo>
                        <a:pt x="0" y="1340"/>
                      </a:lnTo>
                      <a:lnTo>
                        <a:pt x="5" y="1270"/>
                      </a:lnTo>
                      <a:lnTo>
                        <a:pt x="10" y="1200"/>
                      </a:lnTo>
                      <a:lnTo>
                        <a:pt x="15" y="1135"/>
                      </a:lnTo>
                      <a:lnTo>
                        <a:pt x="30" y="1070"/>
                      </a:lnTo>
                      <a:lnTo>
                        <a:pt x="45" y="1005"/>
                      </a:lnTo>
                      <a:lnTo>
                        <a:pt x="60" y="940"/>
                      </a:lnTo>
                      <a:lnTo>
                        <a:pt x="85" y="880"/>
                      </a:lnTo>
                      <a:lnTo>
                        <a:pt x="105" y="815"/>
                      </a:lnTo>
                      <a:lnTo>
                        <a:pt x="135" y="760"/>
                      </a:lnTo>
                      <a:lnTo>
                        <a:pt x="165" y="700"/>
                      </a:lnTo>
                      <a:lnTo>
                        <a:pt x="195" y="645"/>
                      </a:lnTo>
                      <a:lnTo>
                        <a:pt x="230" y="590"/>
                      </a:lnTo>
                      <a:lnTo>
                        <a:pt x="270" y="535"/>
                      </a:lnTo>
                      <a:lnTo>
                        <a:pt x="310" y="485"/>
                      </a:lnTo>
                      <a:lnTo>
                        <a:pt x="350" y="440"/>
                      </a:lnTo>
                      <a:lnTo>
                        <a:pt x="395" y="390"/>
                      </a:lnTo>
                      <a:lnTo>
                        <a:pt x="440" y="345"/>
                      </a:lnTo>
                      <a:lnTo>
                        <a:pt x="490" y="305"/>
                      </a:lnTo>
                      <a:lnTo>
                        <a:pt x="540" y="265"/>
                      </a:lnTo>
                      <a:lnTo>
                        <a:pt x="595" y="225"/>
                      </a:lnTo>
                      <a:lnTo>
                        <a:pt x="645" y="195"/>
                      </a:lnTo>
                      <a:lnTo>
                        <a:pt x="705" y="160"/>
                      </a:lnTo>
                      <a:lnTo>
                        <a:pt x="760" y="130"/>
                      </a:lnTo>
                      <a:lnTo>
                        <a:pt x="820" y="105"/>
                      </a:lnTo>
                      <a:lnTo>
                        <a:pt x="880" y="80"/>
                      </a:lnTo>
                      <a:lnTo>
                        <a:pt x="945" y="60"/>
                      </a:lnTo>
                      <a:lnTo>
                        <a:pt x="1005" y="40"/>
                      </a:lnTo>
                      <a:lnTo>
                        <a:pt x="1070" y="25"/>
                      </a:lnTo>
                      <a:lnTo>
                        <a:pt x="1140" y="15"/>
                      </a:lnTo>
                      <a:lnTo>
                        <a:pt x="1205" y="5"/>
                      </a:lnTo>
                      <a:lnTo>
                        <a:pt x="1275" y="0"/>
                      </a:lnTo>
                      <a:lnTo>
                        <a:pt x="1340" y="0"/>
                      </a:lnTo>
                      <a:lnTo>
                        <a:pt x="1340" y="0"/>
                      </a:lnTo>
                      <a:lnTo>
                        <a:pt x="1410" y="0"/>
                      </a:lnTo>
                      <a:lnTo>
                        <a:pt x="1480" y="5"/>
                      </a:lnTo>
                      <a:lnTo>
                        <a:pt x="1545" y="15"/>
                      </a:lnTo>
                      <a:lnTo>
                        <a:pt x="1610" y="25"/>
                      </a:lnTo>
                      <a:lnTo>
                        <a:pt x="1675" y="40"/>
                      </a:lnTo>
                      <a:lnTo>
                        <a:pt x="1740" y="60"/>
                      </a:lnTo>
                      <a:lnTo>
                        <a:pt x="1800" y="80"/>
                      </a:lnTo>
                      <a:lnTo>
                        <a:pt x="1865" y="105"/>
                      </a:lnTo>
                      <a:lnTo>
                        <a:pt x="1920" y="130"/>
                      </a:lnTo>
                      <a:lnTo>
                        <a:pt x="1980" y="160"/>
                      </a:lnTo>
                      <a:lnTo>
                        <a:pt x="2035" y="195"/>
                      </a:lnTo>
                      <a:lnTo>
                        <a:pt x="2090" y="225"/>
                      </a:lnTo>
                      <a:lnTo>
                        <a:pt x="2145" y="265"/>
                      </a:lnTo>
                      <a:lnTo>
                        <a:pt x="2195" y="305"/>
                      </a:lnTo>
                      <a:lnTo>
                        <a:pt x="2240" y="345"/>
                      </a:lnTo>
                      <a:lnTo>
                        <a:pt x="2290" y="390"/>
                      </a:lnTo>
                      <a:lnTo>
                        <a:pt x="2335" y="440"/>
                      </a:lnTo>
                      <a:lnTo>
                        <a:pt x="2375" y="485"/>
                      </a:lnTo>
                      <a:lnTo>
                        <a:pt x="2415" y="535"/>
                      </a:lnTo>
                      <a:lnTo>
                        <a:pt x="2450" y="590"/>
                      </a:lnTo>
                      <a:lnTo>
                        <a:pt x="2485" y="645"/>
                      </a:lnTo>
                      <a:lnTo>
                        <a:pt x="2520" y="700"/>
                      </a:lnTo>
                      <a:lnTo>
                        <a:pt x="2550" y="760"/>
                      </a:lnTo>
                      <a:lnTo>
                        <a:pt x="2575" y="815"/>
                      </a:lnTo>
                      <a:lnTo>
                        <a:pt x="2600" y="880"/>
                      </a:lnTo>
                      <a:lnTo>
                        <a:pt x="2620" y="940"/>
                      </a:lnTo>
                      <a:lnTo>
                        <a:pt x="2640" y="1005"/>
                      </a:lnTo>
                      <a:lnTo>
                        <a:pt x="2655" y="1070"/>
                      </a:lnTo>
                      <a:lnTo>
                        <a:pt x="2665" y="1135"/>
                      </a:lnTo>
                      <a:lnTo>
                        <a:pt x="2675" y="1200"/>
                      </a:lnTo>
                      <a:lnTo>
                        <a:pt x="2680" y="1270"/>
                      </a:lnTo>
                      <a:lnTo>
                        <a:pt x="2680" y="1340"/>
                      </a:lnTo>
                      <a:lnTo>
                        <a:pt x="2680" y="1340"/>
                      </a:lnTo>
                      <a:lnTo>
                        <a:pt x="2680" y="1405"/>
                      </a:lnTo>
                      <a:lnTo>
                        <a:pt x="2675" y="1475"/>
                      </a:lnTo>
                      <a:lnTo>
                        <a:pt x="2665" y="1540"/>
                      </a:lnTo>
                      <a:lnTo>
                        <a:pt x="2655" y="1610"/>
                      </a:lnTo>
                      <a:lnTo>
                        <a:pt x="2640" y="1675"/>
                      </a:lnTo>
                      <a:lnTo>
                        <a:pt x="2620" y="1735"/>
                      </a:lnTo>
                      <a:lnTo>
                        <a:pt x="2600" y="1800"/>
                      </a:lnTo>
                      <a:lnTo>
                        <a:pt x="2575" y="1860"/>
                      </a:lnTo>
                      <a:lnTo>
                        <a:pt x="2550" y="1920"/>
                      </a:lnTo>
                      <a:lnTo>
                        <a:pt x="2520" y="1975"/>
                      </a:lnTo>
                      <a:lnTo>
                        <a:pt x="2485" y="2035"/>
                      </a:lnTo>
                      <a:lnTo>
                        <a:pt x="2450" y="2085"/>
                      </a:lnTo>
                      <a:lnTo>
                        <a:pt x="2415" y="2140"/>
                      </a:lnTo>
                      <a:lnTo>
                        <a:pt x="2375" y="2190"/>
                      </a:lnTo>
                      <a:lnTo>
                        <a:pt x="2335" y="2240"/>
                      </a:lnTo>
                      <a:lnTo>
                        <a:pt x="2290" y="2285"/>
                      </a:lnTo>
                      <a:lnTo>
                        <a:pt x="2240" y="2330"/>
                      </a:lnTo>
                      <a:lnTo>
                        <a:pt x="2195" y="2370"/>
                      </a:lnTo>
                      <a:lnTo>
                        <a:pt x="2145" y="2410"/>
                      </a:lnTo>
                      <a:lnTo>
                        <a:pt x="2090" y="2450"/>
                      </a:lnTo>
                      <a:lnTo>
                        <a:pt x="2035" y="2485"/>
                      </a:lnTo>
                      <a:lnTo>
                        <a:pt x="1980" y="2515"/>
                      </a:lnTo>
                      <a:lnTo>
                        <a:pt x="1920" y="2545"/>
                      </a:lnTo>
                      <a:lnTo>
                        <a:pt x="1865" y="2575"/>
                      </a:lnTo>
                      <a:lnTo>
                        <a:pt x="1800" y="2595"/>
                      </a:lnTo>
                      <a:lnTo>
                        <a:pt x="1740" y="2620"/>
                      </a:lnTo>
                      <a:lnTo>
                        <a:pt x="1675" y="2635"/>
                      </a:lnTo>
                      <a:lnTo>
                        <a:pt x="1610" y="2650"/>
                      </a:lnTo>
                      <a:lnTo>
                        <a:pt x="1545" y="2665"/>
                      </a:lnTo>
                      <a:lnTo>
                        <a:pt x="1480" y="2670"/>
                      </a:lnTo>
                      <a:lnTo>
                        <a:pt x="1410" y="2675"/>
                      </a:lnTo>
                      <a:lnTo>
                        <a:pt x="1340" y="26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b" anchorCtr="0" upright="1">
                  <a:noAutofit/>
                </a:bodyPr>
                <a:lstStyle/>
                <a:p>
                  <a:endParaRPr lang="en-AU"/>
                </a:p>
              </p:txBody>
            </p:sp>
          </p:grpSp>
        </p:grpSp>
        <p:grpSp>
          <p:nvGrpSpPr>
            <p:cNvPr id="3" name="Group 2"/>
            <p:cNvGrpSpPr/>
            <p:nvPr userDrawn="1"/>
          </p:nvGrpSpPr>
          <p:grpSpPr>
            <a:xfrm>
              <a:off x="643811" y="4827274"/>
              <a:ext cx="2047770" cy="373286"/>
              <a:chOff x="643811" y="5198125"/>
              <a:chExt cx="2047770" cy="373286"/>
            </a:xfrm>
          </p:grpSpPr>
          <p:sp>
            <p:nvSpPr>
              <p:cNvPr id="31" name="Text Box 2"/>
              <p:cNvSpPr txBox="1">
                <a:spLocks noChangeArrowheads="1"/>
              </p:cNvSpPr>
              <p:nvPr userDrawn="1"/>
            </p:nvSpPr>
            <p:spPr bwMode="auto">
              <a:xfrm>
                <a:off x="1149884" y="5331910"/>
                <a:ext cx="1541697" cy="132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ts val="1100"/>
                  </a:lnSpc>
                  <a:spcAft>
                    <a:spcPts val="0"/>
                  </a:spcAft>
                </a:pPr>
                <a:r>
                  <a:rPr lang="en-AU" sz="1600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@</a:t>
                </a:r>
                <a:r>
                  <a:rPr lang="en-AU" sz="1600" dirty="0" err="1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GreaterGeelong</a:t>
                </a:r>
                <a:endParaRPr lang="en-AU" sz="16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2" name="Group 31"/>
              <p:cNvGrpSpPr/>
              <p:nvPr userDrawn="1"/>
            </p:nvGrpSpPr>
            <p:grpSpPr>
              <a:xfrm>
                <a:off x="643811" y="5198125"/>
                <a:ext cx="373827" cy="373286"/>
                <a:chOff x="0" y="0"/>
                <a:chExt cx="1558290" cy="1558290"/>
              </a:xfrm>
              <a:solidFill>
                <a:schemeClr val="bg1"/>
              </a:solidFill>
            </p:grpSpPr>
            <p:sp>
              <p:nvSpPr>
                <p:cNvPr id="33" name="Freeform 32"/>
                <p:cNvSpPr>
                  <a:spLocks/>
                </p:cNvSpPr>
                <p:nvPr userDrawn="1"/>
              </p:nvSpPr>
              <p:spPr bwMode="auto">
                <a:xfrm>
                  <a:off x="368300" y="441325"/>
                  <a:ext cx="803275" cy="669290"/>
                </a:xfrm>
                <a:custGeom>
                  <a:avLst/>
                  <a:gdLst>
                    <a:gd name="T0" fmla="*/ 1193 w 1265"/>
                    <a:gd name="T1" fmla="*/ 38 h 1054"/>
                    <a:gd name="T2" fmla="*/ 1064 w 1265"/>
                    <a:gd name="T3" fmla="*/ 81 h 1054"/>
                    <a:gd name="T4" fmla="*/ 983 w 1265"/>
                    <a:gd name="T5" fmla="*/ 19 h 1054"/>
                    <a:gd name="T6" fmla="*/ 877 w 1265"/>
                    <a:gd name="T7" fmla="*/ 0 h 1054"/>
                    <a:gd name="T8" fmla="*/ 776 w 1265"/>
                    <a:gd name="T9" fmla="*/ 19 h 1054"/>
                    <a:gd name="T10" fmla="*/ 661 w 1265"/>
                    <a:gd name="T11" fmla="*/ 115 h 1054"/>
                    <a:gd name="T12" fmla="*/ 618 w 1265"/>
                    <a:gd name="T13" fmla="*/ 264 h 1054"/>
                    <a:gd name="T14" fmla="*/ 623 w 1265"/>
                    <a:gd name="T15" fmla="*/ 326 h 1054"/>
                    <a:gd name="T16" fmla="*/ 465 w 1265"/>
                    <a:gd name="T17" fmla="*/ 297 h 1054"/>
                    <a:gd name="T18" fmla="*/ 259 w 1265"/>
                    <a:gd name="T19" fmla="*/ 201 h 1054"/>
                    <a:gd name="T20" fmla="*/ 86 w 1265"/>
                    <a:gd name="T21" fmla="*/ 48 h 1054"/>
                    <a:gd name="T22" fmla="*/ 62 w 1265"/>
                    <a:gd name="T23" fmla="*/ 110 h 1054"/>
                    <a:gd name="T24" fmla="*/ 53 w 1265"/>
                    <a:gd name="T25" fmla="*/ 182 h 1054"/>
                    <a:gd name="T26" fmla="*/ 72 w 1265"/>
                    <a:gd name="T27" fmla="*/ 278 h 1054"/>
                    <a:gd name="T28" fmla="*/ 120 w 1265"/>
                    <a:gd name="T29" fmla="*/ 359 h 1054"/>
                    <a:gd name="T30" fmla="*/ 168 w 1265"/>
                    <a:gd name="T31" fmla="*/ 403 h 1054"/>
                    <a:gd name="T32" fmla="*/ 77 w 1265"/>
                    <a:gd name="T33" fmla="*/ 383 h 1054"/>
                    <a:gd name="T34" fmla="*/ 53 w 1265"/>
                    <a:gd name="T35" fmla="*/ 374 h 1054"/>
                    <a:gd name="T36" fmla="*/ 86 w 1265"/>
                    <a:gd name="T37" fmla="*/ 503 h 1054"/>
                    <a:gd name="T38" fmla="*/ 177 w 1265"/>
                    <a:gd name="T39" fmla="*/ 599 h 1054"/>
                    <a:gd name="T40" fmla="*/ 259 w 1265"/>
                    <a:gd name="T41" fmla="*/ 633 h 1054"/>
                    <a:gd name="T42" fmla="*/ 192 w 1265"/>
                    <a:gd name="T43" fmla="*/ 642 h 1054"/>
                    <a:gd name="T44" fmla="*/ 158 w 1265"/>
                    <a:gd name="T45" fmla="*/ 676 h 1054"/>
                    <a:gd name="T46" fmla="*/ 235 w 1265"/>
                    <a:gd name="T47" fmla="*/ 767 h 1054"/>
                    <a:gd name="T48" fmla="*/ 340 w 1265"/>
                    <a:gd name="T49" fmla="*/ 820 h 1054"/>
                    <a:gd name="T50" fmla="*/ 350 w 1265"/>
                    <a:gd name="T51" fmla="*/ 848 h 1054"/>
                    <a:gd name="T52" fmla="*/ 235 w 1265"/>
                    <a:gd name="T53" fmla="*/ 906 h 1054"/>
                    <a:gd name="T54" fmla="*/ 105 w 1265"/>
                    <a:gd name="T55" fmla="*/ 935 h 1054"/>
                    <a:gd name="T56" fmla="*/ 0 w 1265"/>
                    <a:gd name="T57" fmla="*/ 935 h 1054"/>
                    <a:gd name="T58" fmla="*/ 91 w 1265"/>
                    <a:gd name="T59" fmla="*/ 983 h 1054"/>
                    <a:gd name="T60" fmla="*/ 240 w 1265"/>
                    <a:gd name="T61" fmla="*/ 1035 h 1054"/>
                    <a:gd name="T62" fmla="*/ 398 w 1265"/>
                    <a:gd name="T63" fmla="*/ 1054 h 1054"/>
                    <a:gd name="T64" fmla="*/ 566 w 1265"/>
                    <a:gd name="T65" fmla="*/ 1035 h 1054"/>
                    <a:gd name="T66" fmla="*/ 781 w 1265"/>
                    <a:gd name="T67" fmla="*/ 949 h 1054"/>
                    <a:gd name="T68" fmla="*/ 944 w 1265"/>
                    <a:gd name="T69" fmla="*/ 805 h 1054"/>
                    <a:gd name="T70" fmla="*/ 1059 w 1265"/>
                    <a:gd name="T71" fmla="*/ 628 h 1054"/>
                    <a:gd name="T72" fmla="*/ 1126 w 1265"/>
                    <a:gd name="T73" fmla="*/ 427 h 1054"/>
                    <a:gd name="T74" fmla="*/ 1136 w 1265"/>
                    <a:gd name="T75" fmla="*/ 297 h 1054"/>
                    <a:gd name="T76" fmla="*/ 1174 w 1265"/>
                    <a:gd name="T77" fmla="*/ 230 h 1054"/>
                    <a:gd name="T78" fmla="*/ 1265 w 1265"/>
                    <a:gd name="T79" fmla="*/ 125 h 1054"/>
                    <a:gd name="T80" fmla="*/ 1193 w 1265"/>
                    <a:gd name="T81" fmla="*/ 149 h 1054"/>
                    <a:gd name="T82" fmla="*/ 1117 w 1265"/>
                    <a:gd name="T83" fmla="*/ 163 h 1054"/>
                    <a:gd name="T84" fmla="*/ 1213 w 1265"/>
                    <a:gd name="T85" fmla="*/ 62 h 10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265" h="1054">
                      <a:moveTo>
                        <a:pt x="1232" y="19"/>
                      </a:moveTo>
                      <a:lnTo>
                        <a:pt x="1232" y="19"/>
                      </a:lnTo>
                      <a:lnTo>
                        <a:pt x="1193" y="38"/>
                      </a:lnTo>
                      <a:lnTo>
                        <a:pt x="1150" y="57"/>
                      </a:lnTo>
                      <a:lnTo>
                        <a:pt x="1107" y="72"/>
                      </a:lnTo>
                      <a:lnTo>
                        <a:pt x="1064" y="81"/>
                      </a:lnTo>
                      <a:lnTo>
                        <a:pt x="1064" y="81"/>
                      </a:lnTo>
                      <a:lnTo>
                        <a:pt x="1026" y="48"/>
                      </a:lnTo>
                      <a:lnTo>
                        <a:pt x="983" y="19"/>
                      </a:lnTo>
                      <a:lnTo>
                        <a:pt x="930" y="5"/>
                      </a:lnTo>
                      <a:lnTo>
                        <a:pt x="906" y="0"/>
                      </a:lnTo>
                      <a:lnTo>
                        <a:pt x="877" y="0"/>
                      </a:lnTo>
                      <a:lnTo>
                        <a:pt x="877" y="0"/>
                      </a:lnTo>
                      <a:lnTo>
                        <a:pt x="824" y="5"/>
                      </a:lnTo>
                      <a:lnTo>
                        <a:pt x="776" y="19"/>
                      </a:lnTo>
                      <a:lnTo>
                        <a:pt x="728" y="43"/>
                      </a:lnTo>
                      <a:lnTo>
                        <a:pt x="690" y="77"/>
                      </a:lnTo>
                      <a:lnTo>
                        <a:pt x="661" y="115"/>
                      </a:lnTo>
                      <a:lnTo>
                        <a:pt x="637" y="163"/>
                      </a:lnTo>
                      <a:lnTo>
                        <a:pt x="623" y="211"/>
                      </a:lnTo>
                      <a:lnTo>
                        <a:pt x="618" y="264"/>
                      </a:lnTo>
                      <a:lnTo>
                        <a:pt x="618" y="264"/>
                      </a:lnTo>
                      <a:lnTo>
                        <a:pt x="618" y="297"/>
                      </a:lnTo>
                      <a:lnTo>
                        <a:pt x="623" y="326"/>
                      </a:lnTo>
                      <a:lnTo>
                        <a:pt x="623" y="326"/>
                      </a:lnTo>
                      <a:lnTo>
                        <a:pt x="542" y="316"/>
                      </a:lnTo>
                      <a:lnTo>
                        <a:pt x="465" y="297"/>
                      </a:lnTo>
                      <a:lnTo>
                        <a:pt x="393" y="273"/>
                      </a:lnTo>
                      <a:lnTo>
                        <a:pt x="321" y="240"/>
                      </a:lnTo>
                      <a:lnTo>
                        <a:pt x="259" y="201"/>
                      </a:lnTo>
                      <a:lnTo>
                        <a:pt x="196" y="158"/>
                      </a:lnTo>
                      <a:lnTo>
                        <a:pt x="139" y="105"/>
                      </a:lnTo>
                      <a:lnTo>
                        <a:pt x="86" y="48"/>
                      </a:lnTo>
                      <a:lnTo>
                        <a:pt x="86" y="48"/>
                      </a:lnTo>
                      <a:lnTo>
                        <a:pt x="72" y="77"/>
                      </a:lnTo>
                      <a:lnTo>
                        <a:pt x="62" y="110"/>
                      </a:lnTo>
                      <a:lnTo>
                        <a:pt x="53" y="144"/>
                      </a:lnTo>
                      <a:lnTo>
                        <a:pt x="53" y="182"/>
                      </a:lnTo>
                      <a:lnTo>
                        <a:pt x="53" y="182"/>
                      </a:lnTo>
                      <a:lnTo>
                        <a:pt x="53" y="216"/>
                      </a:lnTo>
                      <a:lnTo>
                        <a:pt x="62" y="249"/>
                      </a:lnTo>
                      <a:lnTo>
                        <a:pt x="72" y="278"/>
                      </a:lnTo>
                      <a:lnTo>
                        <a:pt x="86" y="307"/>
                      </a:lnTo>
                      <a:lnTo>
                        <a:pt x="101" y="335"/>
                      </a:lnTo>
                      <a:lnTo>
                        <a:pt x="120" y="359"/>
                      </a:lnTo>
                      <a:lnTo>
                        <a:pt x="144" y="383"/>
                      </a:lnTo>
                      <a:lnTo>
                        <a:pt x="168" y="403"/>
                      </a:lnTo>
                      <a:lnTo>
                        <a:pt x="168" y="403"/>
                      </a:lnTo>
                      <a:lnTo>
                        <a:pt x="139" y="398"/>
                      </a:lnTo>
                      <a:lnTo>
                        <a:pt x="105" y="393"/>
                      </a:lnTo>
                      <a:lnTo>
                        <a:pt x="77" y="383"/>
                      </a:lnTo>
                      <a:lnTo>
                        <a:pt x="53" y="369"/>
                      </a:lnTo>
                      <a:lnTo>
                        <a:pt x="53" y="374"/>
                      </a:lnTo>
                      <a:lnTo>
                        <a:pt x="53" y="374"/>
                      </a:lnTo>
                      <a:lnTo>
                        <a:pt x="53" y="422"/>
                      </a:lnTo>
                      <a:lnTo>
                        <a:pt x="67" y="465"/>
                      </a:lnTo>
                      <a:lnTo>
                        <a:pt x="86" y="503"/>
                      </a:lnTo>
                      <a:lnTo>
                        <a:pt x="110" y="542"/>
                      </a:lnTo>
                      <a:lnTo>
                        <a:pt x="139" y="575"/>
                      </a:lnTo>
                      <a:lnTo>
                        <a:pt x="177" y="599"/>
                      </a:lnTo>
                      <a:lnTo>
                        <a:pt x="216" y="618"/>
                      </a:lnTo>
                      <a:lnTo>
                        <a:pt x="259" y="633"/>
                      </a:lnTo>
                      <a:lnTo>
                        <a:pt x="259" y="633"/>
                      </a:lnTo>
                      <a:lnTo>
                        <a:pt x="225" y="642"/>
                      </a:lnTo>
                      <a:lnTo>
                        <a:pt x="192" y="642"/>
                      </a:lnTo>
                      <a:lnTo>
                        <a:pt x="192" y="642"/>
                      </a:lnTo>
                      <a:lnTo>
                        <a:pt x="144" y="637"/>
                      </a:lnTo>
                      <a:lnTo>
                        <a:pt x="144" y="637"/>
                      </a:lnTo>
                      <a:lnTo>
                        <a:pt x="158" y="676"/>
                      </a:lnTo>
                      <a:lnTo>
                        <a:pt x="177" y="709"/>
                      </a:lnTo>
                      <a:lnTo>
                        <a:pt x="201" y="743"/>
                      </a:lnTo>
                      <a:lnTo>
                        <a:pt x="235" y="767"/>
                      </a:lnTo>
                      <a:lnTo>
                        <a:pt x="268" y="791"/>
                      </a:lnTo>
                      <a:lnTo>
                        <a:pt x="302" y="810"/>
                      </a:lnTo>
                      <a:lnTo>
                        <a:pt x="340" y="820"/>
                      </a:lnTo>
                      <a:lnTo>
                        <a:pt x="383" y="824"/>
                      </a:lnTo>
                      <a:lnTo>
                        <a:pt x="383" y="824"/>
                      </a:lnTo>
                      <a:lnTo>
                        <a:pt x="350" y="848"/>
                      </a:lnTo>
                      <a:lnTo>
                        <a:pt x="311" y="872"/>
                      </a:lnTo>
                      <a:lnTo>
                        <a:pt x="273" y="891"/>
                      </a:lnTo>
                      <a:lnTo>
                        <a:pt x="235" y="906"/>
                      </a:lnTo>
                      <a:lnTo>
                        <a:pt x="192" y="920"/>
                      </a:lnTo>
                      <a:lnTo>
                        <a:pt x="149" y="930"/>
                      </a:lnTo>
                      <a:lnTo>
                        <a:pt x="105" y="935"/>
                      </a:lnTo>
                      <a:lnTo>
                        <a:pt x="62" y="935"/>
                      </a:lnTo>
                      <a:lnTo>
                        <a:pt x="62" y="935"/>
                      </a:lnTo>
                      <a:lnTo>
                        <a:pt x="0" y="935"/>
                      </a:lnTo>
                      <a:lnTo>
                        <a:pt x="0" y="935"/>
                      </a:lnTo>
                      <a:lnTo>
                        <a:pt x="43" y="959"/>
                      </a:lnTo>
                      <a:lnTo>
                        <a:pt x="91" y="983"/>
                      </a:lnTo>
                      <a:lnTo>
                        <a:pt x="139" y="1002"/>
                      </a:lnTo>
                      <a:lnTo>
                        <a:pt x="187" y="1021"/>
                      </a:lnTo>
                      <a:lnTo>
                        <a:pt x="240" y="1035"/>
                      </a:lnTo>
                      <a:lnTo>
                        <a:pt x="288" y="1045"/>
                      </a:lnTo>
                      <a:lnTo>
                        <a:pt x="345" y="1050"/>
                      </a:lnTo>
                      <a:lnTo>
                        <a:pt x="398" y="1054"/>
                      </a:lnTo>
                      <a:lnTo>
                        <a:pt x="398" y="1054"/>
                      </a:lnTo>
                      <a:lnTo>
                        <a:pt x="484" y="1050"/>
                      </a:lnTo>
                      <a:lnTo>
                        <a:pt x="566" y="1035"/>
                      </a:lnTo>
                      <a:lnTo>
                        <a:pt x="642" y="1011"/>
                      </a:lnTo>
                      <a:lnTo>
                        <a:pt x="714" y="983"/>
                      </a:lnTo>
                      <a:lnTo>
                        <a:pt x="781" y="949"/>
                      </a:lnTo>
                      <a:lnTo>
                        <a:pt x="844" y="906"/>
                      </a:lnTo>
                      <a:lnTo>
                        <a:pt x="896" y="858"/>
                      </a:lnTo>
                      <a:lnTo>
                        <a:pt x="944" y="805"/>
                      </a:lnTo>
                      <a:lnTo>
                        <a:pt x="992" y="748"/>
                      </a:lnTo>
                      <a:lnTo>
                        <a:pt x="1030" y="690"/>
                      </a:lnTo>
                      <a:lnTo>
                        <a:pt x="1059" y="628"/>
                      </a:lnTo>
                      <a:lnTo>
                        <a:pt x="1088" y="561"/>
                      </a:lnTo>
                      <a:lnTo>
                        <a:pt x="1107" y="494"/>
                      </a:lnTo>
                      <a:lnTo>
                        <a:pt x="1126" y="427"/>
                      </a:lnTo>
                      <a:lnTo>
                        <a:pt x="1131" y="359"/>
                      </a:lnTo>
                      <a:lnTo>
                        <a:pt x="1136" y="297"/>
                      </a:lnTo>
                      <a:lnTo>
                        <a:pt x="1136" y="297"/>
                      </a:lnTo>
                      <a:lnTo>
                        <a:pt x="1136" y="259"/>
                      </a:lnTo>
                      <a:lnTo>
                        <a:pt x="1136" y="259"/>
                      </a:lnTo>
                      <a:lnTo>
                        <a:pt x="1174" y="230"/>
                      </a:lnTo>
                      <a:lnTo>
                        <a:pt x="1208" y="196"/>
                      </a:lnTo>
                      <a:lnTo>
                        <a:pt x="1237" y="163"/>
                      </a:lnTo>
                      <a:lnTo>
                        <a:pt x="1265" y="125"/>
                      </a:lnTo>
                      <a:lnTo>
                        <a:pt x="1265" y="125"/>
                      </a:lnTo>
                      <a:lnTo>
                        <a:pt x="1232" y="139"/>
                      </a:lnTo>
                      <a:lnTo>
                        <a:pt x="1193" y="149"/>
                      </a:lnTo>
                      <a:lnTo>
                        <a:pt x="1155" y="158"/>
                      </a:lnTo>
                      <a:lnTo>
                        <a:pt x="1117" y="163"/>
                      </a:lnTo>
                      <a:lnTo>
                        <a:pt x="1117" y="163"/>
                      </a:lnTo>
                      <a:lnTo>
                        <a:pt x="1155" y="134"/>
                      </a:lnTo>
                      <a:lnTo>
                        <a:pt x="1184" y="101"/>
                      </a:lnTo>
                      <a:lnTo>
                        <a:pt x="1213" y="62"/>
                      </a:lnTo>
                      <a:lnTo>
                        <a:pt x="1232" y="1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b" anchorCtr="0" upright="1">
                  <a:noAutofit/>
                </a:bodyPr>
                <a:lstStyle/>
                <a:p>
                  <a:endParaRPr lang="en-AU"/>
                </a:p>
              </p:txBody>
            </p:sp>
            <p:sp>
              <p:nvSpPr>
                <p:cNvPr id="34" name="Freeform 33"/>
                <p:cNvSpPr>
                  <a:spLocks noEditPoints="1"/>
                </p:cNvSpPr>
                <p:nvPr userDrawn="1"/>
              </p:nvSpPr>
              <p:spPr bwMode="auto">
                <a:xfrm>
                  <a:off x="0" y="0"/>
                  <a:ext cx="1558290" cy="1558290"/>
                </a:xfrm>
                <a:custGeom>
                  <a:avLst/>
                  <a:gdLst>
                    <a:gd name="T0" fmla="*/ 1112 w 2454"/>
                    <a:gd name="T1" fmla="*/ 101 h 2454"/>
                    <a:gd name="T2" fmla="*/ 786 w 2454"/>
                    <a:gd name="T3" fmla="*/ 182 h 2454"/>
                    <a:gd name="T4" fmla="*/ 427 w 2454"/>
                    <a:gd name="T5" fmla="*/ 427 h 2454"/>
                    <a:gd name="T6" fmla="*/ 182 w 2454"/>
                    <a:gd name="T7" fmla="*/ 786 h 2454"/>
                    <a:gd name="T8" fmla="*/ 101 w 2454"/>
                    <a:gd name="T9" fmla="*/ 1112 h 2454"/>
                    <a:gd name="T10" fmla="*/ 96 w 2454"/>
                    <a:gd name="T11" fmla="*/ 1285 h 2454"/>
                    <a:gd name="T12" fmla="*/ 144 w 2454"/>
                    <a:gd name="T13" fmla="*/ 1563 h 2454"/>
                    <a:gd name="T14" fmla="*/ 350 w 2454"/>
                    <a:gd name="T15" fmla="*/ 1946 h 2454"/>
                    <a:gd name="T16" fmla="*/ 685 w 2454"/>
                    <a:gd name="T17" fmla="*/ 2224 h 2454"/>
                    <a:gd name="T18" fmla="*/ 1054 w 2454"/>
                    <a:gd name="T19" fmla="*/ 2349 h 2454"/>
                    <a:gd name="T20" fmla="*/ 1227 w 2454"/>
                    <a:gd name="T21" fmla="*/ 2363 h 2454"/>
                    <a:gd name="T22" fmla="*/ 1457 w 2454"/>
                    <a:gd name="T23" fmla="*/ 2339 h 2454"/>
                    <a:gd name="T24" fmla="*/ 1860 w 2454"/>
                    <a:gd name="T25" fmla="*/ 2166 h 2454"/>
                    <a:gd name="T26" fmla="*/ 2166 w 2454"/>
                    <a:gd name="T27" fmla="*/ 1860 h 2454"/>
                    <a:gd name="T28" fmla="*/ 2339 w 2454"/>
                    <a:gd name="T29" fmla="*/ 1457 h 2454"/>
                    <a:gd name="T30" fmla="*/ 2363 w 2454"/>
                    <a:gd name="T31" fmla="*/ 1227 h 2454"/>
                    <a:gd name="T32" fmla="*/ 2349 w 2454"/>
                    <a:gd name="T33" fmla="*/ 1054 h 2454"/>
                    <a:gd name="T34" fmla="*/ 2224 w 2454"/>
                    <a:gd name="T35" fmla="*/ 685 h 2454"/>
                    <a:gd name="T36" fmla="*/ 1946 w 2454"/>
                    <a:gd name="T37" fmla="*/ 350 h 2454"/>
                    <a:gd name="T38" fmla="*/ 1563 w 2454"/>
                    <a:gd name="T39" fmla="*/ 144 h 2454"/>
                    <a:gd name="T40" fmla="*/ 1285 w 2454"/>
                    <a:gd name="T41" fmla="*/ 96 h 2454"/>
                    <a:gd name="T42" fmla="*/ 1165 w 2454"/>
                    <a:gd name="T43" fmla="*/ 2454 h 2454"/>
                    <a:gd name="T44" fmla="*/ 920 w 2454"/>
                    <a:gd name="T45" fmla="*/ 2416 h 2454"/>
                    <a:gd name="T46" fmla="*/ 695 w 2454"/>
                    <a:gd name="T47" fmla="*/ 2334 h 2454"/>
                    <a:gd name="T48" fmla="*/ 359 w 2454"/>
                    <a:gd name="T49" fmla="*/ 2095 h 2454"/>
                    <a:gd name="T50" fmla="*/ 120 w 2454"/>
                    <a:gd name="T51" fmla="*/ 1759 h 2454"/>
                    <a:gd name="T52" fmla="*/ 38 w 2454"/>
                    <a:gd name="T53" fmla="*/ 1534 h 2454"/>
                    <a:gd name="T54" fmla="*/ 0 w 2454"/>
                    <a:gd name="T55" fmla="*/ 1289 h 2454"/>
                    <a:gd name="T56" fmla="*/ 5 w 2454"/>
                    <a:gd name="T57" fmla="*/ 1102 h 2454"/>
                    <a:gd name="T58" fmla="*/ 53 w 2454"/>
                    <a:gd name="T59" fmla="*/ 863 h 2454"/>
                    <a:gd name="T60" fmla="*/ 149 w 2454"/>
                    <a:gd name="T61" fmla="*/ 642 h 2454"/>
                    <a:gd name="T62" fmla="*/ 446 w 2454"/>
                    <a:gd name="T63" fmla="*/ 278 h 2454"/>
                    <a:gd name="T64" fmla="*/ 748 w 2454"/>
                    <a:gd name="T65" fmla="*/ 96 h 2454"/>
                    <a:gd name="T66" fmla="*/ 978 w 2454"/>
                    <a:gd name="T67" fmla="*/ 24 h 2454"/>
                    <a:gd name="T68" fmla="*/ 1227 w 2454"/>
                    <a:gd name="T69" fmla="*/ 0 h 2454"/>
                    <a:gd name="T70" fmla="*/ 1414 w 2454"/>
                    <a:gd name="T71" fmla="*/ 14 h 2454"/>
                    <a:gd name="T72" fmla="*/ 1649 w 2454"/>
                    <a:gd name="T73" fmla="*/ 72 h 2454"/>
                    <a:gd name="T74" fmla="*/ 1912 w 2454"/>
                    <a:gd name="T75" fmla="*/ 211 h 2454"/>
                    <a:gd name="T76" fmla="*/ 2243 w 2454"/>
                    <a:gd name="T77" fmla="*/ 542 h 2454"/>
                    <a:gd name="T78" fmla="*/ 2377 w 2454"/>
                    <a:gd name="T79" fmla="*/ 805 h 2454"/>
                    <a:gd name="T80" fmla="*/ 2440 w 2454"/>
                    <a:gd name="T81" fmla="*/ 1040 h 2454"/>
                    <a:gd name="T82" fmla="*/ 2454 w 2454"/>
                    <a:gd name="T83" fmla="*/ 1227 h 2454"/>
                    <a:gd name="T84" fmla="*/ 2430 w 2454"/>
                    <a:gd name="T85" fmla="*/ 1471 h 2454"/>
                    <a:gd name="T86" fmla="*/ 2358 w 2454"/>
                    <a:gd name="T87" fmla="*/ 1706 h 2454"/>
                    <a:gd name="T88" fmla="*/ 2171 w 2454"/>
                    <a:gd name="T89" fmla="*/ 2008 h 2454"/>
                    <a:gd name="T90" fmla="*/ 1812 w 2454"/>
                    <a:gd name="T91" fmla="*/ 2305 h 2454"/>
                    <a:gd name="T92" fmla="*/ 1591 w 2454"/>
                    <a:gd name="T93" fmla="*/ 2396 h 2454"/>
                    <a:gd name="T94" fmla="*/ 1352 w 2454"/>
                    <a:gd name="T95" fmla="*/ 2449 h 24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2454" h="2454">
                      <a:moveTo>
                        <a:pt x="1227" y="91"/>
                      </a:moveTo>
                      <a:lnTo>
                        <a:pt x="1227" y="91"/>
                      </a:lnTo>
                      <a:lnTo>
                        <a:pt x="1169" y="96"/>
                      </a:lnTo>
                      <a:lnTo>
                        <a:pt x="1112" y="101"/>
                      </a:lnTo>
                      <a:lnTo>
                        <a:pt x="1054" y="105"/>
                      </a:lnTo>
                      <a:lnTo>
                        <a:pt x="997" y="115"/>
                      </a:lnTo>
                      <a:lnTo>
                        <a:pt x="891" y="144"/>
                      </a:lnTo>
                      <a:lnTo>
                        <a:pt x="786" y="182"/>
                      </a:lnTo>
                      <a:lnTo>
                        <a:pt x="685" y="230"/>
                      </a:lnTo>
                      <a:lnTo>
                        <a:pt x="594" y="288"/>
                      </a:lnTo>
                      <a:lnTo>
                        <a:pt x="508" y="350"/>
                      </a:lnTo>
                      <a:lnTo>
                        <a:pt x="427" y="427"/>
                      </a:lnTo>
                      <a:lnTo>
                        <a:pt x="350" y="508"/>
                      </a:lnTo>
                      <a:lnTo>
                        <a:pt x="288" y="594"/>
                      </a:lnTo>
                      <a:lnTo>
                        <a:pt x="230" y="685"/>
                      </a:lnTo>
                      <a:lnTo>
                        <a:pt x="182" y="786"/>
                      </a:lnTo>
                      <a:lnTo>
                        <a:pt x="144" y="891"/>
                      </a:lnTo>
                      <a:lnTo>
                        <a:pt x="115" y="997"/>
                      </a:lnTo>
                      <a:lnTo>
                        <a:pt x="105" y="1054"/>
                      </a:lnTo>
                      <a:lnTo>
                        <a:pt x="101" y="1112"/>
                      </a:lnTo>
                      <a:lnTo>
                        <a:pt x="96" y="1169"/>
                      </a:lnTo>
                      <a:lnTo>
                        <a:pt x="91" y="1227"/>
                      </a:lnTo>
                      <a:lnTo>
                        <a:pt x="91" y="1227"/>
                      </a:lnTo>
                      <a:lnTo>
                        <a:pt x="96" y="1285"/>
                      </a:lnTo>
                      <a:lnTo>
                        <a:pt x="101" y="1342"/>
                      </a:lnTo>
                      <a:lnTo>
                        <a:pt x="105" y="1400"/>
                      </a:lnTo>
                      <a:lnTo>
                        <a:pt x="115" y="1457"/>
                      </a:lnTo>
                      <a:lnTo>
                        <a:pt x="144" y="1563"/>
                      </a:lnTo>
                      <a:lnTo>
                        <a:pt x="182" y="1668"/>
                      </a:lnTo>
                      <a:lnTo>
                        <a:pt x="230" y="1769"/>
                      </a:lnTo>
                      <a:lnTo>
                        <a:pt x="288" y="1860"/>
                      </a:lnTo>
                      <a:lnTo>
                        <a:pt x="350" y="1946"/>
                      </a:lnTo>
                      <a:lnTo>
                        <a:pt x="427" y="2027"/>
                      </a:lnTo>
                      <a:lnTo>
                        <a:pt x="508" y="2099"/>
                      </a:lnTo>
                      <a:lnTo>
                        <a:pt x="594" y="2166"/>
                      </a:lnTo>
                      <a:lnTo>
                        <a:pt x="685" y="2224"/>
                      </a:lnTo>
                      <a:lnTo>
                        <a:pt x="786" y="2272"/>
                      </a:lnTo>
                      <a:lnTo>
                        <a:pt x="891" y="2310"/>
                      </a:lnTo>
                      <a:lnTo>
                        <a:pt x="997" y="2339"/>
                      </a:lnTo>
                      <a:lnTo>
                        <a:pt x="1054" y="2349"/>
                      </a:lnTo>
                      <a:lnTo>
                        <a:pt x="1112" y="2353"/>
                      </a:lnTo>
                      <a:lnTo>
                        <a:pt x="1169" y="2358"/>
                      </a:lnTo>
                      <a:lnTo>
                        <a:pt x="1227" y="2363"/>
                      </a:lnTo>
                      <a:lnTo>
                        <a:pt x="1227" y="2363"/>
                      </a:lnTo>
                      <a:lnTo>
                        <a:pt x="1285" y="2358"/>
                      </a:lnTo>
                      <a:lnTo>
                        <a:pt x="1342" y="2353"/>
                      </a:lnTo>
                      <a:lnTo>
                        <a:pt x="1400" y="2349"/>
                      </a:lnTo>
                      <a:lnTo>
                        <a:pt x="1457" y="2339"/>
                      </a:lnTo>
                      <a:lnTo>
                        <a:pt x="1563" y="2310"/>
                      </a:lnTo>
                      <a:lnTo>
                        <a:pt x="1668" y="2272"/>
                      </a:lnTo>
                      <a:lnTo>
                        <a:pt x="1769" y="2224"/>
                      </a:lnTo>
                      <a:lnTo>
                        <a:pt x="1860" y="2166"/>
                      </a:lnTo>
                      <a:lnTo>
                        <a:pt x="1946" y="2099"/>
                      </a:lnTo>
                      <a:lnTo>
                        <a:pt x="2027" y="2027"/>
                      </a:lnTo>
                      <a:lnTo>
                        <a:pt x="2099" y="1946"/>
                      </a:lnTo>
                      <a:lnTo>
                        <a:pt x="2166" y="1860"/>
                      </a:lnTo>
                      <a:lnTo>
                        <a:pt x="2224" y="1769"/>
                      </a:lnTo>
                      <a:lnTo>
                        <a:pt x="2272" y="1668"/>
                      </a:lnTo>
                      <a:lnTo>
                        <a:pt x="2310" y="1563"/>
                      </a:lnTo>
                      <a:lnTo>
                        <a:pt x="2339" y="1457"/>
                      </a:lnTo>
                      <a:lnTo>
                        <a:pt x="2349" y="1400"/>
                      </a:lnTo>
                      <a:lnTo>
                        <a:pt x="2353" y="1342"/>
                      </a:lnTo>
                      <a:lnTo>
                        <a:pt x="2358" y="1285"/>
                      </a:lnTo>
                      <a:lnTo>
                        <a:pt x="2363" y="1227"/>
                      </a:lnTo>
                      <a:lnTo>
                        <a:pt x="2363" y="1227"/>
                      </a:lnTo>
                      <a:lnTo>
                        <a:pt x="2358" y="1169"/>
                      </a:lnTo>
                      <a:lnTo>
                        <a:pt x="2353" y="1112"/>
                      </a:lnTo>
                      <a:lnTo>
                        <a:pt x="2349" y="1054"/>
                      </a:lnTo>
                      <a:lnTo>
                        <a:pt x="2339" y="997"/>
                      </a:lnTo>
                      <a:lnTo>
                        <a:pt x="2310" y="891"/>
                      </a:lnTo>
                      <a:lnTo>
                        <a:pt x="2272" y="786"/>
                      </a:lnTo>
                      <a:lnTo>
                        <a:pt x="2224" y="685"/>
                      </a:lnTo>
                      <a:lnTo>
                        <a:pt x="2166" y="594"/>
                      </a:lnTo>
                      <a:lnTo>
                        <a:pt x="2099" y="508"/>
                      </a:lnTo>
                      <a:lnTo>
                        <a:pt x="2027" y="427"/>
                      </a:lnTo>
                      <a:lnTo>
                        <a:pt x="1946" y="350"/>
                      </a:lnTo>
                      <a:lnTo>
                        <a:pt x="1860" y="288"/>
                      </a:lnTo>
                      <a:lnTo>
                        <a:pt x="1769" y="230"/>
                      </a:lnTo>
                      <a:lnTo>
                        <a:pt x="1668" y="182"/>
                      </a:lnTo>
                      <a:lnTo>
                        <a:pt x="1563" y="144"/>
                      </a:lnTo>
                      <a:lnTo>
                        <a:pt x="1457" y="115"/>
                      </a:lnTo>
                      <a:lnTo>
                        <a:pt x="1400" y="105"/>
                      </a:lnTo>
                      <a:lnTo>
                        <a:pt x="1342" y="101"/>
                      </a:lnTo>
                      <a:lnTo>
                        <a:pt x="1285" y="96"/>
                      </a:lnTo>
                      <a:lnTo>
                        <a:pt x="1227" y="91"/>
                      </a:lnTo>
                      <a:close/>
                      <a:moveTo>
                        <a:pt x="1227" y="2454"/>
                      </a:moveTo>
                      <a:lnTo>
                        <a:pt x="1227" y="2454"/>
                      </a:lnTo>
                      <a:lnTo>
                        <a:pt x="1165" y="2454"/>
                      </a:lnTo>
                      <a:lnTo>
                        <a:pt x="1102" y="2449"/>
                      </a:lnTo>
                      <a:lnTo>
                        <a:pt x="1040" y="2440"/>
                      </a:lnTo>
                      <a:lnTo>
                        <a:pt x="978" y="2430"/>
                      </a:lnTo>
                      <a:lnTo>
                        <a:pt x="920" y="2416"/>
                      </a:lnTo>
                      <a:lnTo>
                        <a:pt x="863" y="2396"/>
                      </a:lnTo>
                      <a:lnTo>
                        <a:pt x="805" y="2377"/>
                      </a:lnTo>
                      <a:lnTo>
                        <a:pt x="748" y="2358"/>
                      </a:lnTo>
                      <a:lnTo>
                        <a:pt x="695" y="2334"/>
                      </a:lnTo>
                      <a:lnTo>
                        <a:pt x="642" y="2305"/>
                      </a:lnTo>
                      <a:lnTo>
                        <a:pt x="542" y="2243"/>
                      </a:lnTo>
                      <a:lnTo>
                        <a:pt x="446" y="2171"/>
                      </a:lnTo>
                      <a:lnTo>
                        <a:pt x="359" y="2095"/>
                      </a:lnTo>
                      <a:lnTo>
                        <a:pt x="278" y="2008"/>
                      </a:lnTo>
                      <a:lnTo>
                        <a:pt x="211" y="1912"/>
                      </a:lnTo>
                      <a:lnTo>
                        <a:pt x="149" y="1812"/>
                      </a:lnTo>
                      <a:lnTo>
                        <a:pt x="120" y="1759"/>
                      </a:lnTo>
                      <a:lnTo>
                        <a:pt x="96" y="1706"/>
                      </a:lnTo>
                      <a:lnTo>
                        <a:pt x="72" y="1649"/>
                      </a:lnTo>
                      <a:lnTo>
                        <a:pt x="53" y="1591"/>
                      </a:lnTo>
                      <a:lnTo>
                        <a:pt x="38" y="1534"/>
                      </a:lnTo>
                      <a:lnTo>
                        <a:pt x="24" y="1471"/>
                      </a:lnTo>
                      <a:lnTo>
                        <a:pt x="14" y="1414"/>
                      </a:lnTo>
                      <a:lnTo>
                        <a:pt x="5" y="1352"/>
                      </a:lnTo>
                      <a:lnTo>
                        <a:pt x="0" y="1289"/>
                      </a:lnTo>
                      <a:lnTo>
                        <a:pt x="0" y="1227"/>
                      </a:lnTo>
                      <a:lnTo>
                        <a:pt x="0" y="1227"/>
                      </a:lnTo>
                      <a:lnTo>
                        <a:pt x="0" y="1165"/>
                      </a:lnTo>
                      <a:lnTo>
                        <a:pt x="5" y="1102"/>
                      </a:lnTo>
                      <a:lnTo>
                        <a:pt x="14" y="1040"/>
                      </a:lnTo>
                      <a:lnTo>
                        <a:pt x="24" y="978"/>
                      </a:lnTo>
                      <a:lnTo>
                        <a:pt x="38" y="920"/>
                      </a:lnTo>
                      <a:lnTo>
                        <a:pt x="53" y="863"/>
                      </a:lnTo>
                      <a:lnTo>
                        <a:pt x="72" y="805"/>
                      </a:lnTo>
                      <a:lnTo>
                        <a:pt x="96" y="748"/>
                      </a:lnTo>
                      <a:lnTo>
                        <a:pt x="120" y="695"/>
                      </a:lnTo>
                      <a:lnTo>
                        <a:pt x="149" y="642"/>
                      </a:lnTo>
                      <a:lnTo>
                        <a:pt x="211" y="542"/>
                      </a:lnTo>
                      <a:lnTo>
                        <a:pt x="278" y="446"/>
                      </a:lnTo>
                      <a:lnTo>
                        <a:pt x="359" y="359"/>
                      </a:lnTo>
                      <a:lnTo>
                        <a:pt x="446" y="278"/>
                      </a:lnTo>
                      <a:lnTo>
                        <a:pt x="542" y="211"/>
                      </a:lnTo>
                      <a:lnTo>
                        <a:pt x="642" y="149"/>
                      </a:lnTo>
                      <a:lnTo>
                        <a:pt x="695" y="120"/>
                      </a:lnTo>
                      <a:lnTo>
                        <a:pt x="748" y="96"/>
                      </a:lnTo>
                      <a:lnTo>
                        <a:pt x="805" y="72"/>
                      </a:lnTo>
                      <a:lnTo>
                        <a:pt x="863" y="53"/>
                      </a:lnTo>
                      <a:lnTo>
                        <a:pt x="920" y="38"/>
                      </a:lnTo>
                      <a:lnTo>
                        <a:pt x="978" y="24"/>
                      </a:lnTo>
                      <a:lnTo>
                        <a:pt x="1040" y="14"/>
                      </a:lnTo>
                      <a:lnTo>
                        <a:pt x="1102" y="5"/>
                      </a:lnTo>
                      <a:lnTo>
                        <a:pt x="1165" y="0"/>
                      </a:lnTo>
                      <a:lnTo>
                        <a:pt x="1227" y="0"/>
                      </a:lnTo>
                      <a:lnTo>
                        <a:pt x="1227" y="0"/>
                      </a:lnTo>
                      <a:lnTo>
                        <a:pt x="1289" y="0"/>
                      </a:lnTo>
                      <a:lnTo>
                        <a:pt x="1352" y="5"/>
                      </a:lnTo>
                      <a:lnTo>
                        <a:pt x="1414" y="14"/>
                      </a:lnTo>
                      <a:lnTo>
                        <a:pt x="1471" y="24"/>
                      </a:lnTo>
                      <a:lnTo>
                        <a:pt x="1534" y="38"/>
                      </a:lnTo>
                      <a:lnTo>
                        <a:pt x="1591" y="53"/>
                      </a:lnTo>
                      <a:lnTo>
                        <a:pt x="1649" y="72"/>
                      </a:lnTo>
                      <a:lnTo>
                        <a:pt x="1706" y="96"/>
                      </a:lnTo>
                      <a:lnTo>
                        <a:pt x="1759" y="120"/>
                      </a:lnTo>
                      <a:lnTo>
                        <a:pt x="1812" y="149"/>
                      </a:lnTo>
                      <a:lnTo>
                        <a:pt x="1912" y="211"/>
                      </a:lnTo>
                      <a:lnTo>
                        <a:pt x="2008" y="278"/>
                      </a:lnTo>
                      <a:lnTo>
                        <a:pt x="2095" y="359"/>
                      </a:lnTo>
                      <a:lnTo>
                        <a:pt x="2171" y="446"/>
                      </a:lnTo>
                      <a:lnTo>
                        <a:pt x="2243" y="542"/>
                      </a:lnTo>
                      <a:lnTo>
                        <a:pt x="2305" y="642"/>
                      </a:lnTo>
                      <a:lnTo>
                        <a:pt x="2334" y="695"/>
                      </a:lnTo>
                      <a:lnTo>
                        <a:pt x="2358" y="748"/>
                      </a:lnTo>
                      <a:lnTo>
                        <a:pt x="2377" y="805"/>
                      </a:lnTo>
                      <a:lnTo>
                        <a:pt x="2396" y="863"/>
                      </a:lnTo>
                      <a:lnTo>
                        <a:pt x="2416" y="920"/>
                      </a:lnTo>
                      <a:lnTo>
                        <a:pt x="2430" y="978"/>
                      </a:lnTo>
                      <a:lnTo>
                        <a:pt x="2440" y="1040"/>
                      </a:lnTo>
                      <a:lnTo>
                        <a:pt x="2449" y="1102"/>
                      </a:lnTo>
                      <a:lnTo>
                        <a:pt x="2454" y="1165"/>
                      </a:lnTo>
                      <a:lnTo>
                        <a:pt x="2454" y="1227"/>
                      </a:lnTo>
                      <a:lnTo>
                        <a:pt x="2454" y="1227"/>
                      </a:lnTo>
                      <a:lnTo>
                        <a:pt x="2454" y="1289"/>
                      </a:lnTo>
                      <a:lnTo>
                        <a:pt x="2449" y="1352"/>
                      </a:lnTo>
                      <a:lnTo>
                        <a:pt x="2440" y="1414"/>
                      </a:lnTo>
                      <a:lnTo>
                        <a:pt x="2430" y="1471"/>
                      </a:lnTo>
                      <a:lnTo>
                        <a:pt x="2416" y="1534"/>
                      </a:lnTo>
                      <a:lnTo>
                        <a:pt x="2396" y="1591"/>
                      </a:lnTo>
                      <a:lnTo>
                        <a:pt x="2377" y="1649"/>
                      </a:lnTo>
                      <a:lnTo>
                        <a:pt x="2358" y="1706"/>
                      </a:lnTo>
                      <a:lnTo>
                        <a:pt x="2334" y="1759"/>
                      </a:lnTo>
                      <a:lnTo>
                        <a:pt x="2305" y="1812"/>
                      </a:lnTo>
                      <a:lnTo>
                        <a:pt x="2243" y="1912"/>
                      </a:lnTo>
                      <a:lnTo>
                        <a:pt x="2171" y="2008"/>
                      </a:lnTo>
                      <a:lnTo>
                        <a:pt x="2095" y="2095"/>
                      </a:lnTo>
                      <a:lnTo>
                        <a:pt x="2008" y="2171"/>
                      </a:lnTo>
                      <a:lnTo>
                        <a:pt x="1912" y="2243"/>
                      </a:lnTo>
                      <a:lnTo>
                        <a:pt x="1812" y="2305"/>
                      </a:lnTo>
                      <a:lnTo>
                        <a:pt x="1759" y="2334"/>
                      </a:lnTo>
                      <a:lnTo>
                        <a:pt x="1706" y="2358"/>
                      </a:lnTo>
                      <a:lnTo>
                        <a:pt x="1649" y="2377"/>
                      </a:lnTo>
                      <a:lnTo>
                        <a:pt x="1591" y="2396"/>
                      </a:lnTo>
                      <a:lnTo>
                        <a:pt x="1534" y="2416"/>
                      </a:lnTo>
                      <a:lnTo>
                        <a:pt x="1471" y="2430"/>
                      </a:lnTo>
                      <a:lnTo>
                        <a:pt x="1414" y="2440"/>
                      </a:lnTo>
                      <a:lnTo>
                        <a:pt x="1352" y="2449"/>
                      </a:lnTo>
                      <a:lnTo>
                        <a:pt x="1289" y="2454"/>
                      </a:lnTo>
                      <a:lnTo>
                        <a:pt x="1227" y="245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b" anchorCtr="0" upright="1">
                  <a:noAutofit/>
                </a:bodyPr>
                <a:lstStyle/>
                <a:p>
                  <a:endParaRPr lang="en-AU"/>
                </a:p>
              </p:txBody>
            </p:sp>
          </p:grpSp>
        </p:grpSp>
        <p:grpSp>
          <p:nvGrpSpPr>
            <p:cNvPr id="5" name="Group 4"/>
            <p:cNvGrpSpPr/>
            <p:nvPr userDrawn="1"/>
          </p:nvGrpSpPr>
          <p:grpSpPr>
            <a:xfrm>
              <a:off x="643811" y="5953211"/>
              <a:ext cx="2449584" cy="377747"/>
              <a:chOff x="643811" y="6026951"/>
              <a:chExt cx="2449584" cy="377747"/>
            </a:xfrm>
          </p:grpSpPr>
          <p:sp>
            <p:nvSpPr>
              <p:cNvPr id="27" name="Text Box 2"/>
              <p:cNvSpPr txBox="1">
                <a:spLocks noChangeArrowheads="1"/>
              </p:cNvSpPr>
              <p:nvPr userDrawn="1"/>
            </p:nvSpPr>
            <p:spPr bwMode="auto">
              <a:xfrm>
                <a:off x="1224425" y="6173545"/>
                <a:ext cx="1868970" cy="84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ts val="1100"/>
                  </a:lnSpc>
                  <a:spcAft>
                    <a:spcPts val="0"/>
                  </a:spcAft>
                </a:pPr>
                <a:r>
                  <a:rPr lang="en-AU" sz="1600" dirty="0" err="1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CityofGreaterGeelong</a:t>
                </a:r>
                <a:endParaRPr lang="en-AU" sz="16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8" name="Group 27"/>
              <p:cNvGrpSpPr/>
              <p:nvPr userDrawn="1"/>
            </p:nvGrpSpPr>
            <p:grpSpPr>
              <a:xfrm>
                <a:off x="643811" y="6026951"/>
                <a:ext cx="378202" cy="377747"/>
                <a:chOff x="0" y="0"/>
                <a:chExt cx="1720850" cy="1720850"/>
              </a:xfrm>
              <a:solidFill>
                <a:schemeClr val="bg1"/>
              </a:solidFill>
            </p:grpSpPr>
            <p:sp>
              <p:nvSpPr>
                <p:cNvPr id="29" name="Freeform 28"/>
                <p:cNvSpPr>
                  <a:spLocks noEditPoints="1"/>
                </p:cNvSpPr>
                <p:nvPr userDrawn="1"/>
              </p:nvSpPr>
              <p:spPr bwMode="auto">
                <a:xfrm>
                  <a:off x="0" y="0"/>
                  <a:ext cx="1720850" cy="1720850"/>
                </a:xfrm>
                <a:custGeom>
                  <a:avLst/>
                  <a:gdLst>
                    <a:gd name="T0" fmla="*/ 1230 w 2710"/>
                    <a:gd name="T1" fmla="*/ 110 h 2710"/>
                    <a:gd name="T2" fmla="*/ 985 w 2710"/>
                    <a:gd name="T3" fmla="*/ 160 h 2710"/>
                    <a:gd name="T4" fmla="*/ 655 w 2710"/>
                    <a:gd name="T5" fmla="*/ 320 h 2710"/>
                    <a:gd name="T6" fmla="*/ 320 w 2710"/>
                    <a:gd name="T7" fmla="*/ 655 h 2710"/>
                    <a:gd name="T8" fmla="*/ 160 w 2710"/>
                    <a:gd name="T9" fmla="*/ 985 h 2710"/>
                    <a:gd name="T10" fmla="*/ 110 w 2710"/>
                    <a:gd name="T11" fmla="*/ 1230 h 2710"/>
                    <a:gd name="T12" fmla="*/ 105 w 2710"/>
                    <a:gd name="T13" fmla="*/ 1420 h 2710"/>
                    <a:gd name="T14" fmla="*/ 145 w 2710"/>
                    <a:gd name="T15" fmla="*/ 1670 h 2710"/>
                    <a:gd name="T16" fmla="*/ 255 w 2710"/>
                    <a:gd name="T17" fmla="*/ 1950 h 2710"/>
                    <a:gd name="T18" fmla="*/ 560 w 2710"/>
                    <a:gd name="T19" fmla="*/ 2320 h 2710"/>
                    <a:gd name="T20" fmla="*/ 925 w 2710"/>
                    <a:gd name="T21" fmla="*/ 2530 h 2710"/>
                    <a:gd name="T22" fmla="*/ 1165 w 2710"/>
                    <a:gd name="T23" fmla="*/ 2595 h 2710"/>
                    <a:gd name="T24" fmla="*/ 1355 w 2710"/>
                    <a:gd name="T25" fmla="*/ 2605 h 2710"/>
                    <a:gd name="T26" fmla="*/ 1605 w 2710"/>
                    <a:gd name="T27" fmla="*/ 2580 h 2710"/>
                    <a:gd name="T28" fmla="*/ 1840 w 2710"/>
                    <a:gd name="T29" fmla="*/ 2510 h 2710"/>
                    <a:gd name="T30" fmla="*/ 2240 w 2710"/>
                    <a:gd name="T31" fmla="*/ 2240 h 2710"/>
                    <a:gd name="T32" fmla="*/ 2510 w 2710"/>
                    <a:gd name="T33" fmla="*/ 1845 h 2710"/>
                    <a:gd name="T34" fmla="*/ 2580 w 2710"/>
                    <a:gd name="T35" fmla="*/ 1610 h 2710"/>
                    <a:gd name="T36" fmla="*/ 2605 w 2710"/>
                    <a:gd name="T37" fmla="*/ 1355 h 2710"/>
                    <a:gd name="T38" fmla="*/ 2590 w 2710"/>
                    <a:gd name="T39" fmla="*/ 1165 h 2710"/>
                    <a:gd name="T40" fmla="*/ 2530 w 2710"/>
                    <a:gd name="T41" fmla="*/ 925 h 2710"/>
                    <a:gd name="T42" fmla="*/ 2320 w 2710"/>
                    <a:gd name="T43" fmla="*/ 560 h 2710"/>
                    <a:gd name="T44" fmla="*/ 1950 w 2710"/>
                    <a:gd name="T45" fmla="*/ 255 h 2710"/>
                    <a:gd name="T46" fmla="*/ 1670 w 2710"/>
                    <a:gd name="T47" fmla="*/ 145 h 2710"/>
                    <a:gd name="T48" fmla="*/ 1420 w 2710"/>
                    <a:gd name="T49" fmla="*/ 105 h 2710"/>
                    <a:gd name="T50" fmla="*/ 1285 w 2710"/>
                    <a:gd name="T51" fmla="*/ 2710 h 2710"/>
                    <a:gd name="T52" fmla="*/ 1020 w 2710"/>
                    <a:gd name="T53" fmla="*/ 2665 h 2710"/>
                    <a:gd name="T54" fmla="*/ 770 w 2710"/>
                    <a:gd name="T55" fmla="*/ 2575 h 2710"/>
                    <a:gd name="T56" fmla="*/ 545 w 2710"/>
                    <a:gd name="T57" fmla="*/ 2440 h 2710"/>
                    <a:gd name="T58" fmla="*/ 355 w 2710"/>
                    <a:gd name="T59" fmla="*/ 2265 h 2710"/>
                    <a:gd name="T60" fmla="*/ 200 w 2710"/>
                    <a:gd name="T61" fmla="*/ 2060 h 2710"/>
                    <a:gd name="T62" fmla="*/ 85 w 2710"/>
                    <a:gd name="T63" fmla="*/ 1820 h 2710"/>
                    <a:gd name="T64" fmla="*/ 15 w 2710"/>
                    <a:gd name="T65" fmla="*/ 1560 h 2710"/>
                    <a:gd name="T66" fmla="*/ 0 w 2710"/>
                    <a:gd name="T67" fmla="*/ 1355 h 2710"/>
                    <a:gd name="T68" fmla="*/ 30 w 2710"/>
                    <a:gd name="T69" fmla="*/ 1085 h 2710"/>
                    <a:gd name="T70" fmla="*/ 110 w 2710"/>
                    <a:gd name="T71" fmla="*/ 830 h 2710"/>
                    <a:gd name="T72" fmla="*/ 235 w 2710"/>
                    <a:gd name="T73" fmla="*/ 600 h 2710"/>
                    <a:gd name="T74" fmla="*/ 400 w 2710"/>
                    <a:gd name="T75" fmla="*/ 400 h 2710"/>
                    <a:gd name="T76" fmla="*/ 600 w 2710"/>
                    <a:gd name="T77" fmla="*/ 235 h 2710"/>
                    <a:gd name="T78" fmla="*/ 830 w 2710"/>
                    <a:gd name="T79" fmla="*/ 110 h 2710"/>
                    <a:gd name="T80" fmla="*/ 1085 w 2710"/>
                    <a:gd name="T81" fmla="*/ 30 h 2710"/>
                    <a:gd name="T82" fmla="*/ 1355 w 2710"/>
                    <a:gd name="T83" fmla="*/ 0 h 2710"/>
                    <a:gd name="T84" fmla="*/ 1560 w 2710"/>
                    <a:gd name="T85" fmla="*/ 20 h 2710"/>
                    <a:gd name="T86" fmla="*/ 1820 w 2710"/>
                    <a:gd name="T87" fmla="*/ 85 h 2710"/>
                    <a:gd name="T88" fmla="*/ 2055 w 2710"/>
                    <a:gd name="T89" fmla="*/ 200 h 2710"/>
                    <a:gd name="T90" fmla="*/ 2265 w 2710"/>
                    <a:gd name="T91" fmla="*/ 355 h 2710"/>
                    <a:gd name="T92" fmla="*/ 2440 w 2710"/>
                    <a:gd name="T93" fmla="*/ 545 h 2710"/>
                    <a:gd name="T94" fmla="*/ 2575 w 2710"/>
                    <a:gd name="T95" fmla="*/ 770 h 2710"/>
                    <a:gd name="T96" fmla="*/ 2665 w 2710"/>
                    <a:gd name="T97" fmla="*/ 1020 h 2710"/>
                    <a:gd name="T98" fmla="*/ 2710 w 2710"/>
                    <a:gd name="T99" fmla="*/ 1285 h 2710"/>
                    <a:gd name="T100" fmla="*/ 2700 w 2710"/>
                    <a:gd name="T101" fmla="*/ 1495 h 2710"/>
                    <a:gd name="T102" fmla="*/ 2650 w 2710"/>
                    <a:gd name="T103" fmla="*/ 1760 h 2710"/>
                    <a:gd name="T104" fmla="*/ 2545 w 2710"/>
                    <a:gd name="T105" fmla="*/ 2000 h 2710"/>
                    <a:gd name="T106" fmla="*/ 2400 w 2710"/>
                    <a:gd name="T107" fmla="*/ 2215 h 2710"/>
                    <a:gd name="T108" fmla="*/ 2215 w 2710"/>
                    <a:gd name="T109" fmla="*/ 2400 h 2710"/>
                    <a:gd name="T110" fmla="*/ 2000 w 2710"/>
                    <a:gd name="T111" fmla="*/ 2545 h 2710"/>
                    <a:gd name="T112" fmla="*/ 1760 w 2710"/>
                    <a:gd name="T113" fmla="*/ 2650 h 2710"/>
                    <a:gd name="T114" fmla="*/ 1495 w 2710"/>
                    <a:gd name="T115" fmla="*/ 2705 h 27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2710" h="2710">
                      <a:moveTo>
                        <a:pt x="1355" y="105"/>
                      </a:moveTo>
                      <a:lnTo>
                        <a:pt x="1355" y="105"/>
                      </a:lnTo>
                      <a:lnTo>
                        <a:pt x="1290" y="105"/>
                      </a:lnTo>
                      <a:lnTo>
                        <a:pt x="1230" y="110"/>
                      </a:lnTo>
                      <a:lnTo>
                        <a:pt x="1165" y="120"/>
                      </a:lnTo>
                      <a:lnTo>
                        <a:pt x="1105" y="130"/>
                      </a:lnTo>
                      <a:lnTo>
                        <a:pt x="1045" y="145"/>
                      </a:lnTo>
                      <a:lnTo>
                        <a:pt x="985" y="160"/>
                      </a:lnTo>
                      <a:lnTo>
                        <a:pt x="925" y="180"/>
                      </a:lnTo>
                      <a:lnTo>
                        <a:pt x="870" y="205"/>
                      </a:lnTo>
                      <a:lnTo>
                        <a:pt x="760" y="255"/>
                      </a:lnTo>
                      <a:lnTo>
                        <a:pt x="655" y="320"/>
                      </a:lnTo>
                      <a:lnTo>
                        <a:pt x="560" y="390"/>
                      </a:lnTo>
                      <a:lnTo>
                        <a:pt x="470" y="470"/>
                      </a:lnTo>
                      <a:lnTo>
                        <a:pt x="390" y="560"/>
                      </a:lnTo>
                      <a:lnTo>
                        <a:pt x="320" y="655"/>
                      </a:lnTo>
                      <a:lnTo>
                        <a:pt x="255" y="760"/>
                      </a:lnTo>
                      <a:lnTo>
                        <a:pt x="205" y="870"/>
                      </a:lnTo>
                      <a:lnTo>
                        <a:pt x="180" y="925"/>
                      </a:lnTo>
                      <a:lnTo>
                        <a:pt x="160" y="985"/>
                      </a:lnTo>
                      <a:lnTo>
                        <a:pt x="145" y="1045"/>
                      </a:lnTo>
                      <a:lnTo>
                        <a:pt x="130" y="1105"/>
                      </a:lnTo>
                      <a:lnTo>
                        <a:pt x="120" y="1165"/>
                      </a:lnTo>
                      <a:lnTo>
                        <a:pt x="110" y="1230"/>
                      </a:lnTo>
                      <a:lnTo>
                        <a:pt x="105" y="1290"/>
                      </a:lnTo>
                      <a:lnTo>
                        <a:pt x="105" y="1355"/>
                      </a:lnTo>
                      <a:lnTo>
                        <a:pt x="105" y="1355"/>
                      </a:lnTo>
                      <a:lnTo>
                        <a:pt x="105" y="1420"/>
                      </a:lnTo>
                      <a:lnTo>
                        <a:pt x="110" y="1485"/>
                      </a:lnTo>
                      <a:lnTo>
                        <a:pt x="120" y="1545"/>
                      </a:lnTo>
                      <a:lnTo>
                        <a:pt x="130" y="1610"/>
                      </a:lnTo>
                      <a:lnTo>
                        <a:pt x="145" y="1670"/>
                      </a:lnTo>
                      <a:lnTo>
                        <a:pt x="160" y="1730"/>
                      </a:lnTo>
                      <a:lnTo>
                        <a:pt x="180" y="1785"/>
                      </a:lnTo>
                      <a:lnTo>
                        <a:pt x="205" y="1845"/>
                      </a:lnTo>
                      <a:lnTo>
                        <a:pt x="255" y="1950"/>
                      </a:lnTo>
                      <a:lnTo>
                        <a:pt x="320" y="2055"/>
                      </a:lnTo>
                      <a:lnTo>
                        <a:pt x="390" y="2150"/>
                      </a:lnTo>
                      <a:lnTo>
                        <a:pt x="470" y="2240"/>
                      </a:lnTo>
                      <a:lnTo>
                        <a:pt x="560" y="2320"/>
                      </a:lnTo>
                      <a:lnTo>
                        <a:pt x="655" y="2395"/>
                      </a:lnTo>
                      <a:lnTo>
                        <a:pt x="760" y="2455"/>
                      </a:lnTo>
                      <a:lnTo>
                        <a:pt x="870" y="2510"/>
                      </a:lnTo>
                      <a:lnTo>
                        <a:pt x="925" y="2530"/>
                      </a:lnTo>
                      <a:lnTo>
                        <a:pt x="985" y="2550"/>
                      </a:lnTo>
                      <a:lnTo>
                        <a:pt x="1045" y="2570"/>
                      </a:lnTo>
                      <a:lnTo>
                        <a:pt x="1105" y="2580"/>
                      </a:lnTo>
                      <a:lnTo>
                        <a:pt x="1165" y="2595"/>
                      </a:lnTo>
                      <a:lnTo>
                        <a:pt x="1230" y="2600"/>
                      </a:lnTo>
                      <a:lnTo>
                        <a:pt x="1290" y="2605"/>
                      </a:lnTo>
                      <a:lnTo>
                        <a:pt x="1355" y="2605"/>
                      </a:lnTo>
                      <a:lnTo>
                        <a:pt x="1355" y="2605"/>
                      </a:lnTo>
                      <a:lnTo>
                        <a:pt x="1420" y="2605"/>
                      </a:lnTo>
                      <a:lnTo>
                        <a:pt x="1485" y="2600"/>
                      </a:lnTo>
                      <a:lnTo>
                        <a:pt x="1545" y="2595"/>
                      </a:lnTo>
                      <a:lnTo>
                        <a:pt x="1605" y="2580"/>
                      </a:lnTo>
                      <a:lnTo>
                        <a:pt x="1670" y="2570"/>
                      </a:lnTo>
                      <a:lnTo>
                        <a:pt x="1725" y="2550"/>
                      </a:lnTo>
                      <a:lnTo>
                        <a:pt x="1785" y="2530"/>
                      </a:lnTo>
                      <a:lnTo>
                        <a:pt x="1840" y="2510"/>
                      </a:lnTo>
                      <a:lnTo>
                        <a:pt x="1950" y="2455"/>
                      </a:lnTo>
                      <a:lnTo>
                        <a:pt x="2055" y="2395"/>
                      </a:lnTo>
                      <a:lnTo>
                        <a:pt x="2150" y="2320"/>
                      </a:lnTo>
                      <a:lnTo>
                        <a:pt x="2240" y="2240"/>
                      </a:lnTo>
                      <a:lnTo>
                        <a:pt x="2320" y="2150"/>
                      </a:lnTo>
                      <a:lnTo>
                        <a:pt x="2395" y="2055"/>
                      </a:lnTo>
                      <a:lnTo>
                        <a:pt x="2455" y="1950"/>
                      </a:lnTo>
                      <a:lnTo>
                        <a:pt x="2510" y="1845"/>
                      </a:lnTo>
                      <a:lnTo>
                        <a:pt x="2530" y="1785"/>
                      </a:lnTo>
                      <a:lnTo>
                        <a:pt x="2550" y="1730"/>
                      </a:lnTo>
                      <a:lnTo>
                        <a:pt x="2565" y="1670"/>
                      </a:lnTo>
                      <a:lnTo>
                        <a:pt x="2580" y="1610"/>
                      </a:lnTo>
                      <a:lnTo>
                        <a:pt x="2590" y="1545"/>
                      </a:lnTo>
                      <a:lnTo>
                        <a:pt x="2600" y="1485"/>
                      </a:lnTo>
                      <a:lnTo>
                        <a:pt x="2605" y="1420"/>
                      </a:lnTo>
                      <a:lnTo>
                        <a:pt x="2605" y="1355"/>
                      </a:lnTo>
                      <a:lnTo>
                        <a:pt x="2605" y="1355"/>
                      </a:lnTo>
                      <a:lnTo>
                        <a:pt x="2605" y="1290"/>
                      </a:lnTo>
                      <a:lnTo>
                        <a:pt x="2600" y="1230"/>
                      </a:lnTo>
                      <a:lnTo>
                        <a:pt x="2590" y="1165"/>
                      </a:lnTo>
                      <a:lnTo>
                        <a:pt x="2580" y="1105"/>
                      </a:lnTo>
                      <a:lnTo>
                        <a:pt x="2565" y="1045"/>
                      </a:lnTo>
                      <a:lnTo>
                        <a:pt x="2550" y="985"/>
                      </a:lnTo>
                      <a:lnTo>
                        <a:pt x="2530" y="925"/>
                      </a:lnTo>
                      <a:lnTo>
                        <a:pt x="2510" y="870"/>
                      </a:lnTo>
                      <a:lnTo>
                        <a:pt x="2455" y="760"/>
                      </a:lnTo>
                      <a:lnTo>
                        <a:pt x="2395" y="655"/>
                      </a:lnTo>
                      <a:lnTo>
                        <a:pt x="2320" y="560"/>
                      </a:lnTo>
                      <a:lnTo>
                        <a:pt x="2240" y="470"/>
                      </a:lnTo>
                      <a:lnTo>
                        <a:pt x="2150" y="390"/>
                      </a:lnTo>
                      <a:lnTo>
                        <a:pt x="2055" y="320"/>
                      </a:lnTo>
                      <a:lnTo>
                        <a:pt x="1950" y="255"/>
                      </a:lnTo>
                      <a:lnTo>
                        <a:pt x="1840" y="205"/>
                      </a:lnTo>
                      <a:lnTo>
                        <a:pt x="1785" y="180"/>
                      </a:lnTo>
                      <a:lnTo>
                        <a:pt x="1725" y="160"/>
                      </a:lnTo>
                      <a:lnTo>
                        <a:pt x="1670" y="145"/>
                      </a:lnTo>
                      <a:lnTo>
                        <a:pt x="1605" y="130"/>
                      </a:lnTo>
                      <a:lnTo>
                        <a:pt x="1545" y="120"/>
                      </a:lnTo>
                      <a:lnTo>
                        <a:pt x="1485" y="110"/>
                      </a:lnTo>
                      <a:lnTo>
                        <a:pt x="1420" y="105"/>
                      </a:lnTo>
                      <a:lnTo>
                        <a:pt x="1355" y="105"/>
                      </a:lnTo>
                      <a:close/>
                      <a:moveTo>
                        <a:pt x="1355" y="2710"/>
                      </a:moveTo>
                      <a:lnTo>
                        <a:pt x="1355" y="2710"/>
                      </a:lnTo>
                      <a:lnTo>
                        <a:pt x="1285" y="2710"/>
                      </a:lnTo>
                      <a:lnTo>
                        <a:pt x="1215" y="2705"/>
                      </a:lnTo>
                      <a:lnTo>
                        <a:pt x="1150" y="2695"/>
                      </a:lnTo>
                      <a:lnTo>
                        <a:pt x="1085" y="2680"/>
                      </a:lnTo>
                      <a:lnTo>
                        <a:pt x="1020" y="2665"/>
                      </a:lnTo>
                      <a:lnTo>
                        <a:pt x="955" y="2650"/>
                      </a:lnTo>
                      <a:lnTo>
                        <a:pt x="890" y="2630"/>
                      </a:lnTo>
                      <a:lnTo>
                        <a:pt x="830" y="2605"/>
                      </a:lnTo>
                      <a:lnTo>
                        <a:pt x="770" y="2575"/>
                      </a:lnTo>
                      <a:lnTo>
                        <a:pt x="710" y="2545"/>
                      </a:lnTo>
                      <a:lnTo>
                        <a:pt x="655" y="2515"/>
                      </a:lnTo>
                      <a:lnTo>
                        <a:pt x="600" y="2480"/>
                      </a:lnTo>
                      <a:lnTo>
                        <a:pt x="545" y="2440"/>
                      </a:lnTo>
                      <a:lnTo>
                        <a:pt x="495" y="2400"/>
                      </a:lnTo>
                      <a:lnTo>
                        <a:pt x="445" y="2360"/>
                      </a:lnTo>
                      <a:lnTo>
                        <a:pt x="400" y="2315"/>
                      </a:lnTo>
                      <a:lnTo>
                        <a:pt x="355" y="2265"/>
                      </a:lnTo>
                      <a:lnTo>
                        <a:pt x="310" y="2215"/>
                      </a:lnTo>
                      <a:lnTo>
                        <a:pt x="270" y="2165"/>
                      </a:lnTo>
                      <a:lnTo>
                        <a:pt x="235" y="2115"/>
                      </a:lnTo>
                      <a:lnTo>
                        <a:pt x="200" y="2060"/>
                      </a:lnTo>
                      <a:lnTo>
                        <a:pt x="165" y="2000"/>
                      </a:lnTo>
                      <a:lnTo>
                        <a:pt x="135" y="1945"/>
                      </a:lnTo>
                      <a:lnTo>
                        <a:pt x="110" y="1885"/>
                      </a:lnTo>
                      <a:lnTo>
                        <a:pt x="85" y="1820"/>
                      </a:lnTo>
                      <a:lnTo>
                        <a:pt x="65" y="1760"/>
                      </a:lnTo>
                      <a:lnTo>
                        <a:pt x="45" y="1695"/>
                      </a:lnTo>
                      <a:lnTo>
                        <a:pt x="30" y="1630"/>
                      </a:lnTo>
                      <a:lnTo>
                        <a:pt x="15" y="1560"/>
                      </a:lnTo>
                      <a:lnTo>
                        <a:pt x="10" y="1495"/>
                      </a:lnTo>
                      <a:lnTo>
                        <a:pt x="5" y="1425"/>
                      </a:lnTo>
                      <a:lnTo>
                        <a:pt x="0" y="1355"/>
                      </a:lnTo>
                      <a:lnTo>
                        <a:pt x="0" y="1355"/>
                      </a:lnTo>
                      <a:lnTo>
                        <a:pt x="5" y="1285"/>
                      </a:lnTo>
                      <a:lnTo>
                        <a:pt x="10" y="1220"/>
                      </a:lnTo>
                      <a:lnTo>
                        <a:pt x="15" y="1150"/>
                      </a:lnTo>
                      <a:lnTo>
                        <a:pt x="30" y="1085"/>
                      </a:lnTo>
                      <a:lnTo>
                        <a:pt x="45" y="1020"/>
                      </a:lnTo>
                      <a:lnTo>
                        <a:pt x="65" y="955"/>
                      </a:lnTo>
                      <a:lnTo>
                        <a:pt x="85" y="890"/>
                      </a:lnTo>
                      <a:lnTo>
                        <a:pt x="110" y="830"/>
                      </a:lnTo>
                      <a:lnTo>
                        <a:pt x="135" y="770"/>
                      </a:lnTo>
                      <a:lnTo>
                        <a:pt x="165" y="710"/>
                      </a:lnTo>
                      <a:lnTo>
                        <a:pt x="200" y="655"/>
                      </a:lnTo>
                      <a:lnTo>
                        <a:pt x="235" y="600"/>
                      </a:lnTo>
                      <a:lnTo>
                        <a:pt x="270" y="545"/>
                      </a:lnTo>
                      <a:lnTo>
                        <a:pt x="310" y="495"/>
                      </a:lnTo>
                      <a:lnTo>
                        <a:pt x="355" y="445"/>
                      </a:lnTo>
                      <a:lnTo>
                        <a:pt x="400" y="400"/>
                      </a:lnTo>
                      <a:lnTo>
                        <a:pt x="445" y="355"/>
                      </a:lnTo>
                      <a:lnTo>
                        <a:pt x="495" y="310"/>
                      </a:lnTo>
                      <a:lnTo>
                        <a:pt x="545" y="270"/>
                      </a:lnTo>
                      <a:lnTo>
                        <a:pt x="600" y="235"/>
                      </a:lnTo>
                      <a:lnTo>
                        <a:pt x="655" y="200"/>
                      </a:lnTo>
                      <a:lnTo>
                        <a:pt x="710" y="165"/>
                      </a:lnTo>
                      <a:lnTo>
                        <a:pt x="770" y="135"/>
                      </a:lnTo>
                      <a:lnTo>
                        <a:pt x="830" y="110"/>
                      </a:lnTo>
                      <a:lnTo>
                        <a:pt x="890" y="85"/>
                      </a:lnTo>
                      <a:lnTo>
                        <a:pt x="955" y="65"/>
                      </a:lnTo>
                      <a:lnTo>
                        <a:pt x="1020" y="45"/>
                      </a:lnTo>
                      <a:lnTo>
                        <a:pt x="1085" y="30"/>
                      </a:lnTo>
                      <a:lnTo>
                        <a:pt x="1150" y="20"/>
                      </a:lnTo>
                      <a:lnTo>
                        <a:pt x="1215" y="10"/>
                      </a:lnTo>
                      <a:lnTo>
                        <a:pt x="1285" y="5"/>
                      </a:lnTo>
                      <a:lnTo>
                        <a:pt x="1355" y="0"/>
                      </a:lnTo>
                      <a:lnTo>
                        <a:pt x="1355" y="0"/>
                      </a:lnTo>
                      <a:lnTo>
                        <a:pt x="1425" y="5"/>
                      </a:lnTo>
                      <a:lnTo>
                        <a:pt x="1495" y="10"/>
                      </a:lnTo>
                      <a:lnTo>
                        <a:pt x="1560" y="20"/>
                      </a:lnTo>
                      <a:lnTo>
                        <a:pt x="1630" y="30"/>
                      </a:lnTo>
                      <a:lnTo>
                        <a:pt x="1695" y="45"/>
                      </a:lnTo>
                      <a:lnTo>
                        <a:pt x="1760" y="65"/>
                      </a:lnTo>
                      <a:lnTo>
                        <a:pt x="1820" y="85"/>
                      </a:lnTo>
                      <a:lnTo>
                        <a:pt x="1880" y="110"/>
                      </a:lnTo>
                      <a:lnTo>
                        <a:pt x="1940" y="135"/>
                      </a:lnTo>
                      <a:lnTo>
                        <a:pt x="2000" y="165"/>
                      </a:lnTo>
                      <a:lnTo>
                        <a:pt x="2055" y="200"/>
                      </a:lnTo>
                      <a:lnTo>
                        <a:pt x="2110" y="235"/>
                      </a:lnTo>
                      <a:lnTo>
                        <a:pt x="2165" y="270"/>
                      </a:lnTo>
                      <a:lnTo>
                        <a:pt x="2215" y="310"/>
                      </a:lnTo>
                      <a:lnTo>
                        <a:pt x="2265" y="355"/>
                      </a:lnTo>
                      <a:lnTo>
                        <a:pt x="2310" y="400"/>
                      </a:lnTo>
                      <a:lnTo>
                        <a:pt x="2355" y="445"/>
                      </a:lnTo>
                      <a:lnTo>
                        <a:pt x="2400" y="495"/>
                      </a:lnTo>
                      <a:lnTo>
                        <a:pt x="2440" y="545"/>
                      </a:lnTo>
                      <a:lnTo>
                        <a:pt x="2480" y="600"/>
                      </a:lnTo>
                      <a:lnTo>
                        <a:pt x="2515" y="655"/>
                      </a:lnTo>
                      <a:lnTo>
                        <a:pt x="2545" y="710"/>
                      </a:lnTo>
                      <a:lnTo>
                        <a:pt x="2575" y="770"/>
                      </a:lnTo>
                      <a:lnTo>
                        <a:pt x="2605" y="830"/>
                      </a:lnTo>
                      <a:lnTo>
                        <a:pt x="2625" y="890"/>
                      </a:lnTo>
                      <a:lnTo>
                        <a:pt x="2650" y="955"/>
                      </a:lnTo>
                      <a:lnTo>
                        <a:pt x="2665" y="1020"/>
                      </a:lnTo>
                      <a:lnTo>
                        <a:pt x="2680" y="1085"/>
                      </a:lnTo>
                      <a:lnTo>
                        <a:pt x="2695" y="1150"/>
                      </a:lnTo>
                      <a:lnTo>
                        <a:pt x="2700" y="1220"/>
                      </a:lnTo>
                      <a:lnTo>
                        <a:pt x="2710" y="1285"/>
                      </a:lnTo>
                      <a:lnTo>
                        <a:pt x="2710" y="1355"/>
                      </a:lnTo>
                      <a:lnTo>
                        <a:pt x="2710" y="1355"/>
                      </a:lnTo>
                      <a:lnTo>
                        <a:pt x="2710" y="1425"/>
                      </a:lnTo>
                      <a:lnTo>
                        <a:pt x="2700" y="1495"/>
                      </a:lnTo>
                      <a:lnTo>
                        <a:pt x="2695" y="1560"/>
                      </a:lnTo>
                      <a:lnTo>
                        <a:pt x="2680" y="1630"/>
                      </a:lnTo>
                      <a:lnTo>
                        <a:pt x="2665" y="1695"/>
                      </a:lnTo>
                      <a:lnTo>
                        <a:pt x="2650" y="1760"/>
                      </a:lnTo>
                      <a:lnTo>
                        <a:pt x="2625" y="1820"/>
                      </a:lnTo>
                      <a:lnTo>
                        <a:pt x="2605" y="1885"/>
                      </a:lnTo>
                      <a:lnTo>
                        <a:pt x="2575" y="1945"/>
                      </a:lnTo>
                      <a:lnTo>
                        <a:pt x="2545" y="2000"/>
                      </a:lnTo>
                      <a:lnTo>
                        <a:pt x="2515" y="2060"/>
                      </a:lnTo>
                      <a:lnTo>
                        <a:pt x="2480" y="2115"/>
                      </a:lnTo>
                      <a:lnTo>
                        <a:pt x="2440" y="2165"/>
                      </a:lnTo>
                      <a:lnTo>
                        <a:pt x="2400" y="2215"/>
                      </a:lnTo>
                      <a:lnTo>
                        <a:pt x="2355" y="2265"/>
                      </a:lnTo>
                      <a:lnTo>
                        <a:pt x="2310" y="2315"/>
                      </a:lnTo>
                      <a:lnTo>
                        <a:pt x="2265" y="2360"/>
                      </a:lnTo>
                      <a:lnTo>
                        <a:pt x="2215" y="2400"/>
                      </a:lnTo>
                      <a:lnTo>
                        <a:pt x="2165" y="2440"/>
                      </a:lnTo>
                      <a:lnTo>
                        <a:pt x="2110" y="2480"/>
                      </a:lnTo>
                      <a:lnTo>
                        <a:pt x="2055" y="2515"/>
                      </a:lnTo>
                      <a:lnTo>
                        <a:pt x="2000" y="2545"/>
                      </a:lnTo>
                      <a:lnTo>
                        <a:pt x="1940" y="2575"/>
                      </a:lnTo>
                      <a:lnTo>
                        <a:pt x="1880" y="2605"/>
                      </a:lnTo>
                      <a:lnTo>
                        <a:pt x="1820" y="2630"/>
                      </a:lnTo>
                      <a:lnTo>
                        <a:pt x="1760" y="2650"/>
                      </a:lnTo>
                      <a:lnTo>
                        <a:pt x="1695" y="2665"/>
                      </a:lnTo>
                      <a:lnTo>
                        <a:pt x="1630" y="2680"/>
                      </a:lnTo>
                      <a:lnTo>
                        <a:pt x="1560" y="2695"/>
                      </a:lnTo>
                      <a:lnTo>
                        <a:pt x="1495" y="2705"/>
                      </a:lnTo>
                      <a:lnTo>
                        <a:pt x="1425" y="2710"/>
                      </a:lnTo>
                      <a:lnTo>
                        <a:pt x="1355" y="271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AU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0" name="Freeform 29"/>
                <p:cNvSpPr>
                  <a:spLocks noEditPoints="1"/>
                </p:cNvSpPr>
                <p:nvPr userDrawn="1"/>
              </p:nvSpPr>
              <p:spPr bwMode="auto">
                <a:xfrm>
                  <a:off x="484094" y="457200"/>
                  <a:ext cx="803275" cy="809625"/>
                </a:xfrm>
                <a:custGeom>
                  <a:avLst/>
                  <a:gdLst>
                    <a:gd name="T0" fmla="*/ 90 w 1265"/>
                    <a:gd name="T1" fmla="*/ 0 h 1275"/>
                    <a:gd name="T2" fmla="*/ 40 w 1265"/>
                    <a:gd name="T3" fmla="*/ 15 h 1275"/>
                    <a:gd name="T4" fmla="*/ 5 w 1265"/>
                    <a:gd name="T5" fmla="*/ 55 h 1275"/>
                    <a:gd name="T6" fmla="*/ 0 w 1265"/>
                    <a:gd name="T7" fmla="*/ 1185 h 1275"/>
                    <a:gd name="T8" fmla="*/ 5 w 1265"/>
                    <a:gd name="T9" fmla="*/ 1220 h 1275"/>
                    <a:gd name="T10" fmla="*/ 40 w 1265"/>
                    <a:gd name="T11" fmla="*/ 1260 h 1275"/>
                    <a:gd name="T12" fmla="*/ 90 w 1265"/>
                    <a:gd name="T13" fmla="*/ 1275 h 1275"/>
                    <a:gd name="T14" fmla="*/ 1190 w 1265"/>
                    <a:gd name="T15" fmla="*/ 1270 h 1275"/>
                    <a:gd name="T16" fmla="*/ 1240 w 1265"/>
                    <a:gd name="T17" fmla="*/ 1250 h 1275"/>
                    <a:gd name="T18" fmla="*/ 1265 w 1265"/>
                    <a:gd name="T19" fmla="*/ 1200 h 1275"/>
                    <a:gd name="T20" fmla="*/ 1265 w 1265"/>
                    <a:gd name="T21" fmla="*/ 90 h 1275"/>
                    <a:gd name="T22" fmla="*/ 1250 w 1265"/>
                    <a:gd name="T23" fmla="*/ 40 h 1275"/>
                    <a:gd name="T24" fmla="*/ 1210 w 1265"/>
                    <a:gd name="T25" fmla="*/ 5 h 1275"/>
                    <a:gd name="T26" fmla="*/ 380 w 1265"/>
                    <a:gd name="T27" fmla="*/ 1065 h 1275"/>
                    <a:gd name="T28" fmla="*/ 380 w 1265"/>
                    <a:gd name="T29" fmla="*/ 490 h 1275"/>
                    <a:gd name="T30" fmla="*/ 285 w 1265"/>
                    <a:gd name="T31" fmla="*/ 410 h 1275"/>
                    <a:gd name="T32" fmla="*/ 240 w 1265"/>
                    <a:gd name="T33" fmla="*/ 405 h 1275"/>
                    <a:gd name="T34" fmla="*/ 195 w 1265"/>
                    <a:gd name="T35" fmla="*/ 370 h 1275"/>
                    <a:gd name="T36" fmla="*/ 180 w 1265"/>
                    <a:gd name="T37" fmla="*/ 310 h 1275"/>
                    <a:gd name="T38" fmla="*/ 185 w 1265"/>
                    <a:gd name="T39" fmla="*/ 270 h 1275"/>
                    <a:gd name="T40" fmla="*/ 225 w 1265"/>
                    <a:gd name="T41" fmla="*/ 230 h 1275"/>
                    <a:gd name="T42" fmla="*/ 290 w 1265"/>
                    <a:gd name="T43" fmla="*/ 210 h 1275"/>
                    <a:gd name="T44" fmla="*/ 330 w 1265"/>
                    <a:gd name="T45" fmla="*/ 220 h 1275"/>
                    <a:gd name="T46" fmla="*/ 380 w 1265"/>
                    <a:gd name="T47" fmla="*/ 255 h 1275"/>
                    <a:gd name="T48" fmla="*/ 395 w 1265"/>
                    <a:gd name="T49" fmla="*/ 310 h 1275"/>
                    <a:gd name="T50" fmla="*/ 390 w 1265"/>
                    <a:gd name="T51" fmla="*/ 350 h 1275"/>
                    <a:gd name="T52" fmla="*/ 350 w 1265"/>
                    <a:gd name="T53" fmla="*/ 395 h 1275"/>
                    <a:gd name="T54" fmla="*/ 285 w 1265"/>
                    <a:gd name="T55" fmla="*/ 410 h 1275"/>
                    <a:gd name="T56" fmla="*/ 880 w 1265"/>
                    <a:gd name="T57" fmla="*/ 760 h 1275"/>
                    <a:gd name="T58" fmla="*/ 875 w 1265"/>
                    <a:gd name="T59" fmla="*/ 705 h 1275"/>
                    <a:gd name="T60" fmla="*/ 845 w 1265"/>
                    <a:gd name="T61" fmla="*/ 650 h 1275"/>
                    <a:gd name="T62" fmla="*/ 785 w 1265"/>
                    <a:gd name="T63" fmla="*/ 630 h 1275"/>
                    <a:gd name="T64" fmla="*/ 750 w 1265"/>
                    <a:gd name="T65" fmla="*/ 635 h 1275"/>
                    <a:gd name="T66" fmla="*/ 685 w 1265"/>
                    <a:gd name="T67" fmla="*/ 700 h 1275"/>
                    <a:gd name="T68" fmla="*/ 680 w 1265"/>
                    <a:gd name="T69" fmla="*/ 745 h 1275"/>
                    <a:gd name="T70" fmla="*/ 490 w 1265"/>
                    <a:gd name="T71" fmla="*/ 1065 h 1275"/>
                    <a:gd name="T72" fmla="*/ 680 w 1265"/>
                    <a:gd name="T73" fmla="*/ 490 h 1275"/>
                    <a:gd name="T74" fmla="*/ 705 w 1265"/>
                    <a:gd name="T75" fmla="*/ 540 h 1275"/>
                    <a:gd name="T76" fmla="*/ 760 w 1265"/>
                    <a:gd name="T77" fmla="*/ 495 h 1275"/>
                    <a:gd name="T78" fmla="*/ 855 w 1265"/>
                    <a:gd name="T79" fmla="*/ 475 h 1275"/>
                    <a:gd name="T80" fmla="*/ 940 w 1265"/>
                    <a:gd name="T81" fmla="*/ 490 h 1275"/>
                    <a:gd name="T82" fmla="*/ 1035 w 1265"/>
                    <a:gd name="T83" fmla="*/ 575 h 1275"/>
                    <a:gd name="T84" fmla="*/ 1075 w 1265"/>
                    <a:gd name="T85" fmla="*/ 735 h 12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1265" h="1275">
                      <a:moveTo>
                        <a:pt x="1175" y="0"/>
                      </a:move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75" y="0"/>
                      </a:lnTo>
                      <a:lnTo>
                        <a:pt x="55" y="5"/>
                      </a:lnTo>
                      <a:lnTo>
                        <a:pt x="40" y="15"/>
                      </a:lnTo>
                      <a:lnTo>
                        <a:pt x="25" y="25"/>
                      </a:lnTo>
                      <a:lnTo>
                        <a:pt x="15" y="40"/>
                      </a:lnTo>
                      <a:lnTo>
                        <a:pt x="5" y="55"/>
                      </a:lnTo>
                      <a:lnTo>
                        <a:pt x="0" y="70"/>
                      </a:lnTo>
                      <a:lnTo>
                        <a:pt x="0" y="90"/>
                      </a:lnTo>
                      <a:lnTo>
                        <a:pt x="0" y="1185"/>
                      </a:lnTo>
                      <a:lnTo>
                        <a:pt x="0" y="1185"/>
                      </a:lnTo>
                      <a:lnTo>
                        <a:pt x="0" y="1200"/>
                      </a:lnTo>
                      <a:lnTo>
                        <a:pt x="5" y="1220"/>
                      </a:lnTo>
                      <a:lnTo>
                        <a:pt x="15" y="1235"/>
                      </a:lnTo>
                      <a:lnTo>
                        <a:pt x="25" y="1250"/>
                      </a:lnTo>
                      <a:lnTo>
                        <a:pt x="40" y="1260"/>
                      </a:lnTo>
                      <a:lnTo>
                        <a:pt x="55" y="1265"/>
                      </a:lnTo>
                      <a:lnTo>
                        <a:pt x="75" y="1270"/>
                      </a:lnTo>
                      <a:lnTo>
                        <a:pt x="90" y="1275"/>
                      </a:lnTo>
                      <a:lnTo>
                        <a:pt x="1175" y="1275"/>
                      </a:lnTo>
                      <a:lnTo>
                        <a:pt x="1175" y="1275"/>
                      </a:lnTo>
                      <a:lnTo>
                        <a:pt x="1190" y="1270"/>
                      </a:lnTo>
                      <a:lnTo>
                        <a:pt x="1210" y="1265"/>
                      </a:lnTo>
                      <a:lnTo>
                        <a:pt x="1225" y="1260"/>
                      </a:lnTo>
                      <a:lnTo>
                        <a:pt x="1240" y="1250"/>
                      </a:lnTo>
                      <a:lnTo>
                        <a:pt x="1250" y="1235"/>
                      </a:lnTo>
                      <a:lnTo>
                        <a:pt x="1260" y="1220"/>
                      </a:lnTo>
                      <a:lnTo>
                        <a:pt x="1265" y="1200"/>
                      </a:lnTo>
                      <a:lnTo>
                        <a:pt x="1265" y="1185"/>
                      </a:lnTo>
                      <a:lnTo>
                        <a:pt x="1265" y="90"/>
                      </a:lnTo>
                      <a:lnTo>
                        <a:pt x="1265" y="90"/>
                      </a:lnTo>
                      <a:lnTo>
                        <a:pt x="1265" y="70"/>
                      </a:lnTo>
                      <a:lnTo>
                        <a:pt x="1260" y="55"/>
                      </a:lnTo>
                      <a:lnTo>
                        <a:pt x="1250" y="40"/>
                      </a:lnTo>
                      <a:lnTo>
                        <a:pt x="1240" y="25"/>
                      </a:lnTo>
                      <a:lnTo>
                        <a:pt x="1225" y="15"/>
                      </a:lnTo>
                      <a:lnTo>
                        <a:pt x="1210" y="5"/>
                      </a:lnTo>
                      <a:lnTo>
                        <a:pt x="1190" y="0"/>
                      </a:lnTo>
                      <a:lnTo>
                        <a:pt x="1175" y="0"/>
                      </a:lnTo>
                      <a:close/>
                      <a:moveTo>
                        <a:pt x="380" y="1065"/>
                      </a:moveTo>
                      <a:lnTo>
                        <a:pt x="190" y="1065"/>
                      </a:lnTo>
                      <a:lnTo>
                        <a:pt x="190" y="490"/>
                      </a:lnTo>
                      <a:lnTo>
                        <a:pt x="380" y="490"/>
                      </a:lnTo>
                      <a:lnTo>
                        <a:pt x="380" y="1065"/>
                      </a:lnTo>
                      <a:close/>
                      <a:moveTo>
                        <a:pt x="285" y="410"/>
                      </a:moveTo>
                      <a:lnTo>
                        <a:pt x="285" y="410"/>
                      </a:lnTo>
                      <a:lnTo>
                        <a:pt x="285" y="410"/>
                      </a:lnTo>
                      <a:lnTo>
                        <a:pt x="260" y="410"/>
                      </a:lnTo>
                      <a:lnTo>
                        <a:pt x="240" y="405"/>
                      </a:lnTo>
                      <a:lnTo>
                        <a:pt x="225" y="395"/>
                      </a:lnTo>
                      <a:lnTo>
                        <a:pt x="210" y="380"/>
                      </a:lnTo>
                      <a:lnTo>
                        <a:pt x="195" y="370"/>
                      </a:lnTo>
                      <a:lnTo>
                        <a:pt x="185" y="350"/>
                      </a:lnTo>
                      <a:lnTo>
                        <a:pt x="180" y="330"/>
                      </a:lnTo>
                      <a:lnTo>
                        <a:pt x="180" y="310"/>
                      </a:lnTo>
                      <a:lnTo>
                        <a:pt x="180" y="310"/>
                      </a:lnTo>
                      <a:lnTo>
                        <a:pt x="180" y="290"/>
                      </a:lnTo>
                      <a:lnTo>
                        <a:pt x="185" y="270"/>
                      </a:lnTo>
                      <a:lnTo>
                        <a:pt x="195" y="255"/>
                      </a:lnTo>
                      <a:lnTo>
                        <a:pt x="210" y="240"/>
                      </a:lnTo>
                      <a:lnTo>
                        <a:pt x="225" y="230"/>
                      </a:lnTo>
                      <a:lnTo>
                        <a:pt x="245" y="220"/>
                      </a:lnTo>
                      <a:lnTo>
                        <a:pt x="265" y="215"/>
                      </a:lnTo>
                      <a:lnTo>
                        <a:pt x="290" y="210"/>
                      </a:lnTo>
                      <a:lnTo>
                        <a:pt x="290" y="210"/>
                      </a:lnTo>
                      <a:lnTo>
                        <a:pt x="310" y="215"/>
                      </a:lnTo>
                      <a:lnTo>
                        <a:pt x="330" y="220"/>
                      </a:lnTo>
                      <a:lnTo>
                        <a:pt x="350" y="230"/>
                      </a:lnTo>
                      <a:lnTo>
                        <a:pt x="365" y="240"/>
                      </a:lnTo>
                      <a:lnTo>
                        <a:pt x="380" y="255"/>
                      </a:lnTo>
                      <a:lnTo>
                        <a:pt x="385" y="270"/>
                      </a:lnTo>
                      <a:lnTo>
                        <a:pt x="395" y="290"/>
                      </a:lnTo>
                      <a:lnTo>
                        <a:pt x="395" y="310"/>
                      </a:lnTo>
                      <a:lnTo>
                        <a:pt x="395" y="310"/>
                      </a:lnTo>
                      <a:lnTo>
                        <a:pt x="395" y="330"/>
                      </a:lnTo>
                      <a:lnTo>
                        <a:pt x="390" y="350"/>
                      </a:lnTo>
                      <a:lnTo>
                        <a:pt x="380" y="370"/>
                      </a:lnTo>
                      <a:lnTo>
                        <a:pt x="365" y="380"/>
                      </a:lnTo>
                      <a:lnTo>
                        <a:pt x="350" y="395"/>
                      </a:lnTo>
                      <a:lnTo>
                        <a:pt x="330" y="405"/>
                      </a:lnTo>
                      <a:lnTo>
                        <a:pt x="310" y="410"/>
                      </a:lnTo>
                      <a:lnTo>
                        <a:pt x="285" y="410"/>
                      </a:lnTo>
                      <a:close/>
                      <a:moveTo>
                        <a:pt x="1075" y="1065"/>
                      </a:moveTo>
                      <a:lnTo>
                        <a:pt x="880" y="1065"/>
                      </a:lnTo>
                      <a:lnTo>
                        <a:pt x="880" y="760"/>
                      </a:lnTo>
                      <a:lnTo>
                        <a:pt x="880" y="760"/>
                      </a:lnTo>
                      <a:lnTo>
                        <a:pt x="880" y="730"/>
                      </a:lnTo>
                      <a:lnTo>
                        <a:pt x="875" y="705"/>
                      </a:lnTo>
                      <a:lnTo>
                        <a:pt x="870" y="685"/>
                      </a:lnTo>
                      <a:lnTo>
                        <a:pt x="860" y="665"/>
                      </a:lnTo>
                      <a:lnTo>
                        <a:pt x="845" y="650"/>
                      </a:lnTo>
                      <a:lnTo>
                        <a:pt x="830" y="635"/>
                      </a:lnTo>
                      <a:lnTo>
                        <a:pt x="810" y="630"/>
                      </a:lnTo>
                      <a:lnTo>
                        <a:pt x="785" y="630"/>
                      </a:lnTo>
                      <a:lnTo>
                        <a:pt x="785" y="630"/>
                      </a:lnTo>
                      <a:lnTo>
                        <a:pt x="765" y="630"/>
                      </a:lnTo>
                      <a:lnTo>
                        <a:pt x="750" y="635"/>
                      </a:lnTo>
                      <a:lnTo>
                        <a:pt x="720" y="650"/>
                      </a:lnTo>
                      <a:lnTo>
                        <a:pt x="700" y="670"/>
                      </a:lnTo>
                      <a:lnTo>
                        <a:pt x="685" y="700"/>
                      </a:lnTo>
                      <a:lnTo>
                        <a:pt x="685" y="700"/>
                      </a:lnTo>
                      <a:lnTo>
                        <a:pt x="680" y="720"/>
                      </a:lnTo>
                      <a:lnTo>
                        <a:pt x="680" y="745"/>
                      </a:lnTo>
                      <a:lnTo>
                        <a:pt x="680" y="1065"/>
                      </a:lnTo>
                      <a:lnTo>
                        <a:pt x="490" y="1065"/>
                      </a:lnTo>
                      <a:lnTo>
                        <a:pt x="490" y="1065"/>
                      </a:lnTo>
                      <a:lnTo>
                        <a:pt x="490" y="800"/>
                      </a:lnTo>
                      <a:lnTo>
                        <a:pt x="490" y="490"/>
                      </a:lnTo>
                      <a:lnTo>
                        <a:pt x="680" y="490"/>
                      </a:lnTo>
                      <a:lnTo>
                        <a:pt x="680" y="570"/>
                      </a:lnTo>
                      <a:lnTo>
                        <a:pt x="680" y="570"/>
                      </a:lnTo>
                      <a:lnTo>
                        <a:pt x="705" y="540"/>
                      </a:lnTo>
                      <a:lnTo>
                        <a:pt x="720" y="525"/>
                      </a:lnTo>
                      <a:lnTo>
                        <a:pt x="740" y="510"/>
                      </a:lnTo>
                      <a:lnTo>
                        <a:pt x="760" y="495"/>
                      </a:lnTo>
                      <a:lnTo>
                        <a:pt x="785" y="485"/>
                      </a:lnTo>
                      <a:lnTo>
                        <a:pt x="815" y="480"/>
                      </a:lnTo>
                      <a:lnTo>
                        <a:pt x="855" y="475"/>
                      </a:lnTo>
                      <a:lnTo>
                        <a:pt x="855" y="475"/>
                      </a:lnTo>
                      <a:lnTo>
                        <a:pt x="900" y="480"/>
                      </a:lnTo>
                      <a:lnTo>
                        <a:pt x="940" y="490"/>
                      </a:lnTo>
                      <a:lnTo>
                        <a:pt x="980" y="510"/>
                      </a:lnTo>
                      <a:lnTo>
                        <a:pt x="1010" y="540"/>
                      </a:lnTo>
                      <a:lnTo>
                        <a:pt x="1035" y="575"/>
                      </a:lnTo>
                      <a:lnTo>
                        <a:pt x="1055" y="620"/>
                      </a:lnTo>
                      <a:lnTo>
                        <a:pt x="1070" y="675"/>
                      </a:lnTo>
                      <a:lnTo>
                        <a:pt x="1075" y="735"/>
                      </a:lnTo>
                      <a:lnTo>
                        <a:pt x="1075" y="106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AU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92569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0832"/>
            <a:ext cx="8229600" cy="488622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0" y="1533832"/>
            <a:ext cx="8229600" cy="4276418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6288088"/>
            <a:ext cx="4745038" cy="303212"/>
          </a:xfrm>
        </p:spPr>
        <p:txBody>
          <a:bodyPr lIns="0" tIns="0" bIns="0" anchor="ctr" anchorCtr="0"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dirty="0"/>
              <a:t>Click to edit section</a:t>
            </a:r>
          </a:p>
        </p:txBody>
      </p:sp>
    </p:spTree>
    <p:extLst>
      <p:ext uri="{BB962C8B-B14F-4D97-AF65-F5344CB8AC3E}">
        <p14:creationId xmlns:p14="http://schemas.microsoft.com/office/powerpoint/2010/main" val="200844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A4232-AB5E-414D-9E53-621E9AEDAA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85F362-CBD9-4DDD-83FC-52FE85191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4B3C5-EC85-4637-BD4F-034A8F4A3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2412-9934-4855-BBBD-6AE81A88B2B8}" type="datetimeFigureOut">
              <a:rPr lang="en-AU" smtClean="0"/>
              <a:t>18/11/2020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48033-4667-4655-8212-868592417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AB877-3DE8-477E-8542-8EBEA96CC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ED48-1C8B-4E2D-A00A-ED2767A386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86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A2B47-584F-41B2-A9CF-2B1E5BC13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ECF03-A983-4FCF-91C8-03CB340C9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58AD1-1000-4D55-965D-C8EB02ED8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2412-9934-4855-BBBD-6AE81A88B2B8}" type="datetimeFigureOut">
              <a:rPr lang="en-AU" smtClean="0"/>
              <a:t>18/11/2020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54B5A-CAC4-4CEE-949A-77AEACD2B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ECFF6-4A67-4FC5-B69C-3DADE8FC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DED48-1C8B-4E2D-A00A-ED2767A3867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677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4466"/>
            <a:ext cx="8229600" cy="4705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7" name="Freeform 6"/>
          <p:cNvSpPr/>
          <p:nvPr userDrawn="1"/>
        </p:nvSpPr>
        <p:spPr>
          <a:xfrm>
            <a:off x="-24230" y="6162261"/>
            <a:ext cx="6702247" cy="695739"/>
          </a:xfrm>
          <a:custGeom>
            <a:avLst/>
            <a:gdLst>
              <a:gd name="connsiteX0" fmla="*/ 5557962 w 5557962"/>
              <a:gd name="connsiteY0" fmla="*/ 0 h 540689"/>
              <a:gd name="connsiteX1" fmla="*/ 5303520 w 5557962"/>
              <a:gd name="connsiteY1" fmla="*/ 540689 h 540689"/>
              <a:gd name="connsiteX2" fmla="*/ 0 w 5557962"/>
              <a:gd name="connsiteY2" fmla="*/ 540689 h 540689"/>
              <a:gd name="connsiteX3" fmla="*/ 0 w 5557962"/>
              <a:gd name="connsiteY3" fmla="*/ 0 h 540689"/>
              <a:gd name="connsiteX4" fmla="*/ 5557962 w 5557962"/>
              <a:gd name="connsiteY4" fmla="*/ 0 h 540689"/>
              <a:gd name="connsiteX0" fmla="*/ 5557962 w 5557962"/>
              <a:gd name="connsiteY0" fmla="*/ 0 h 540689"/>
              <a:gd name="connsiteX1" fmla="*/ 5303520 w 5557962"/>
              <a:gd name="connsiteY1" fmla="*/ 540689 h 540689"/>
              <a:gd name="connsiteX2" fmla="*/ 0 w 5557962"/>
              <a:gd name="connsiteY2" fmla="*/ 540689 h 540689"/>
              <a:gd name="connsiteX3" fmla="*/ 422065 w 5557962"/>
              <a:gd name="connsiteY3" fmla="*/ 6768 h 540689"/>
              <a:gd name="connsiteX4" fmla="*/ 5557962 w 5557962"/>
              <a:gd name="connsiteY4" fmla="*/ 0 h 540689"/>
              <a:gd name="connsiteX0" fmla="*/ 5155995 w 5155995"/>
              <a:gd name="connsiteY0" fmla="*/ 0 h 540689"/>
              <a:gd name="connsiteX1" fmla="*/ 4901553 w 5155995"/>
              <a:gd name="connsiteY1" fmla="*/ 540689 h 540689"/>
              <a:gd name="connsiteX2" fmla="*/ 0 w 5155995"/>
              <a:gd name="connsiteY2" fmla="*/ 540689 h 540689"/>
              <a:gd name="connsiteX3" fmla="*/ 20098 w 5155995"/>
              <a:gd name="connsiteY3" fmla="*/ 6768 h 540689"/>
              <a:gd name="connsiteX4" fmla="*/ 5155995 w 5155995"/>
              <a:gd name="connsiteY4" fmla="*/ 0 h 54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55995" h="540689">
                <a:moveTo>
                  <a:pt x="5155995" y="0"/>
                </a:moveTo>
                <a:lnTo>
                  <a:pt x="4901553" y="540689"/>
                </a:lnTo>
                <a:lnTo>
                  <a:pt x="0" y="540689"/>
                </a:lnTo>
                <a:lnTo>
                  <a:pt x="20098" y="6768"/>
                </a:lnTo>
                <a:lnTo>
                  <a:pt x="5155995" y="0"/>
                </a:lnTo>
                <a:close/>
              </a:path>
            </a:pathLst>
          </a:custGeom>
          <a:solidFill>
            <a:srgbClr val="99D1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Freeform 7"/>
          <p:cNvSpPr/>
          <p:nvPr userDrawn="1"/>
        </p:nvSpPr>
        <p:spPr>
          <a:xfrm>
            <a:off x="5270590" y="6172360"/>
            <a:ext cx="3894671" cy="685894"/>
          </a:xfrm>
          <a:custGeom>
            <a:avLst/>
            <a:gdLst>
              <a:gd name="connsiteX0" fmla="*/ 3822279 w 3822279"/>
              <a:gd name="connsiteY0" fmla="*/ 0 h 537372"/>
              <a:gd name="connsiteX1" fmla="*/ 3822279 w 3822279"/>
              <a:gd name="connsiteY1" fmla="*/ 537372 h 537372"/>
              <a:gd name="connsiteX2" fmla="*/ 0 w 3822279"/>
              <a:gd name="connsiteY2" fmla="*/ 537372 h 537372"/>
              <a:gd name="connsiteX3" fmla="*/ 238351 w 3822279"/>
              <a:gd name="connsiteY3" fmla="*/ 4334 h 537372"/>
              <a:gd name="connsiteX4" fmla="*/ 3822279 w 3822279"/>
              <a:gd name="connsiteY4" fmla="*/ 0 h 537372"/>
              <a:gd name="connsiteX0" fmla="*/ 2996144 w 3822279"/>
              <a:gd name="connsiteY0" fmla="*/ 3929 h 533038"/>
              <a:gd name="connsiteX1" fmla="*/ 3822279 w 3822279"/>
              <a:gd name="connsiteY1" fmla="*/ 533038 h 533038"/>
              <a:gd name="connsiteX2" fmla="*/ 0 w 3822279"/>
              <a:gd name="connsiteY2" fmla="*/ 533038 h 533038"/>
              <a:gd name="connsiteX3" fmla="*/ 238351 w 3822279"/>
              <a:gd name="connsiteY3" fmla="*/ 0 h 533038"/>
              <a:gd name="connsiteX4" fmla="*/ 2996144 w 3822279"/>
              <a:gd name="connsiteY4" fmla="*/ 3929 h 533038"/>
              <a:gd name="connsiteX0" fmla="*/ 2996144 w 3004324"/>
              <a:gd name="connsiteY0" fmla="*/ 3929 h 533038"/>
              <a:gd name="connsiteX1" fmla="*/ 3004324 w 3004324"/>
              <a:gd name="connsiteY1" fmla="*/ 524775 h 533038"/>
              <a:gd name="connsiteX2" fmla="*/ 0 w 3004324"/>
              <a:gd name="connsiteY2" fmla="*/ 533038 h 533038"/>
              <a:gd name="connsiteX3" fmla="*/ 238351 w 3004324"/>
              <a:gd name="connsiteY3" fmla="*/ 0 h 533038"/>
              <a:gd name="connsiteX4" fmla="*/ 2996144 w 3004324"/>
              <a:gd name="connsiteY4" fmla="*/ 3929 h 533038"/>
              <a:gd name="connsiteX0" fmla="*/ 2996144 w 2996144"/>
              <a:gd name="connsiteY0" fmla="*/ 3929 h 533038"/>
              <a:gd name="connsiteX1" fmla="*/ 2789942 w 2996144"/>
              <a:gd name="connsiteY1" fmla="*/ 321741 h 533038"/>
              <a:gd name="connsiteX2" fmla="*/ 0 w 2996144"/>
              <a:gd name="connsiteY2" fmla="*/ 533038 h 533038"/>
              <a:gd name="connsiteX3" fmla="*/ 238351 w 2996144"/>
              <a:gd name="connsiteY3" fmla="*/ 0 h 533038"/>
              <a:gd name="connsiteX4" fmla="*/ 2996144 w 2996144"/>
              <a:gd name="connsiteY4" fmla="*/ 3929 h 533038"/>
              <a:gd name="connsiteX0" fmla="*/ 2996144 w 2996144"/>
              <a:gd name="connsiteY0" fmla="*/ 3929 h 533038"/>
              <a:gd name="connsiteX1" fmla="*/ 2984225 w 2996144"/>
              <a:gd name="connsiteY1" fmla="*/ 531543 h 533038"/>
              <a:gd name="connsiteX2" fmla="*/ 0 w 2996144"/>
              <a:gd name="connsiteY2" fmla="*/ 533038 h 533038"/>
              <a:gd name="connsiteX3" fmla="*/ 238351 w 2996144"/>
              <a:gd name="connsiteY3" fmla="*/ 0 h 533038"/>
              <a:gd name="connsiteX4" fmla="*/ 2996144 w 2996144"/>
              <a:gd name="connsiteY4" fmla="*/ 3929 h 53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6144" h="533038">
                <a:moveTo>
                  <a:pt x="2996144" y="3929"/>
                </a:moveTo>
                <a:lnTo>
                  <a:pt x="2984225" y="531543"/>
                </a:lnTo>
                <a:lnTo>
                  <a:pt x="0" y="533038"/>
                </a:lnTo>
                <a:lnTo>
                  <a:pt x="238351" y="0"/>
                </a:lnTo>
                <a:lnTo>
                  <a:pt x="2996144" y="3929"/>
                </a:lnTo>
                <a:close/>
              </a:path>
            </a:pathLst>
          </a:custGeom>
          <a:solidFill>
            <a:srgbClr val="0033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5156791" y="6115050"/>
            <a:ext cx="420737" cy="945210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34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rgbClr val="00336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 baseline="0">
          <a:solidFill>
            <a:srgbClr val="0033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1198937"/>
            <a:ext cx="6245526" cy="4769311"/>
          </a:xfrm>
        </p:spPr>
        <p:txBody>
          <a:bodyPr>
            <a:normAutofit fontScale="90000"/>
          </a:bodyPr>
          <a:lstStyle/>
          <a:p>
            <a:pPr>
              <a:lnSpc>
                <a:spcPts val="6400"/>
              </a:lnSpc>
            </a:pPr>
            <a:r>
              <a:rPr lang="en-AU" sz="2000" dirty="0"/>
              <a:t>CITY OF GREATER GEELONG</a:t>
            </a:r>
            <a:br>
              <a:rPr lang="en-AU" sz="2000" dirty="0"/>
            </a:br>
            <a:r>
              <a:rPr lang="en-AU" sz="6000" b="1" dirty="0"/>
              <a:t>Drysdale Library</a:t>
            </a:r>
            <a:br>
              <a:rPr lang="en-AU" sz="6000" b="1" dirty="0"/>
            </a:br>
            <a:br>
              <a:rPr lang="en-AU" sz="6000" b="1" dirty="0"/>
            </a:br>
            <a:r>
              <a:rPr lang="en-AU" sz="6000" b="1" dirty="0"/>
              <a:t>PRG Engagement Summary</a:t>
            </a:r>
            <a:br>
              <a:rPr lang="en-AU" sz="2800" b="1" dirty="0"/>
            </a:br>
            <a:br>
              <a:rPr lang="en-AU" sz="2800" b="1" dirty="0"/>
            </a:br>
            <a:r>
              <a:rPr lang="en-AU" sz="2800" b="1" dirty="0"/>
              <a:t>18 November 2020</a:t>
            </a:r>
            <a:endParaRPr lang="en-AU" sz="6000" b="1" dirty="0"/>
          </a:p>
        </p:txBody>
      </p:sp>
    </p:spTree>
    <p:extLst>
      <p:ext uri="{BB962C8B-B14F-4D97-AF65-F5344CB8AC3E}">
        <p14:creationId xmlns:p14="http://schemas.microsoft.com/office/powerpoint/2010/main" val="3605665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B759B-FAE5-45DD-8CAF-91EB4C573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Tell us three things you would like to see happen in the new Drysdale library?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71224-80E1-4245-903B-1E4FDD823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“A much bigger area divided into different sections and a larger non fiction collection with lots of different seating in quiet nooks”</a:t>
            </a:r>
          </a:p>
          <a:p>
            <a:r>
              <a:rPr lang="en-US" dirty="0"/>
              <a:t>“Dedicated spaces for children’s events, quiet reading areas, study spaces, community meeting spaces”</a:t>
            </a:r>
          </a:p>
          <a:p>
            <a:r>
              <a:rPr lang="en-US" dirty="0"/>
              <a:t>“Move computer area to a quiet place.” “Private study pods”</a:t>
            </a:r>
          </a:p>
          <a:p>
            <a:r>
              <a:rPr lang="en-AU" dirty="0"/>
              <a:t>“More parking availability” “Café” “Longer opening hours”</a:t>
            </a:r>
          </a:p>
          <a:p>
            <a:r>
              <a:rPr lang="en-US" dirty="0"/>
              <a:t>“Moved to a bigger building” “Bigger space within the library” “Needs more room, had to be bigger”</a:t>
            </a:r>
          </a:p>
          <a:p>
            <a:r>
              <a:rPr lang="en-US" dirty="0"/>
              <a:t>Design the building to suit the town, not a modern design.</a:t>
            </a:r>
          </a:p>
          <a:p>
            <a:r>
              <a:rPr lang="en-US" dirty="0"/>
              <a:t>“Retention of Green Spaces in the town - please don't take away our iconic green space!” “A lovely little courtyard garden to sit in and read”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6556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08144-E97B-4AEC-88F3-D87017EF7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2900" b="1" dirty="0"/>
              <a:t>What sort of technology would you like to see…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4346A-8963-417C-AB6A-38396C328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“Plenty of computers, printers and copiers, </a:t>
            </a:r>
            <a:r>
              <a:rPr lang="en-AU" dirty="0" err="1"/>
              <a:t>ipads</a:t>
            </a:r>
            <a:r>
              <a:rPr lang="en-AU" dirty="0"/>
              <a:t>”</a:t>
            </a:r>
          </a:p>
          <a:p>
            <a:r>
              <a:rPr lang="en-AU" dirty="0"/>
              <a:t>3D printer, podcast studio”</a:t>
            </a:r>
          </a:p>
          <a:p>
            <a:r>
              <a:rPr lang="en-US" dirty="0"/>
              <a:t>The very best technologies; make it worthwhile so it is not a white elephant after two years. Innovation is key to growth.</a:t>
            </a:r>
          </a:p>
          <a:p>
            <a:r>
              <a:rPr lang="en-US" dirty="0"/>
              <a:t>“Internet, </a:t>
            </a:r>
            <a:r>
              <a:rPr lang="en-US" dirty="0" err="1"/>
              <a:t>wifi</a:t>
            </a:r>
            <a:r>
              <a:rPr lang="en-US" dirty="0"/>
              <a:t>, interactive things for children or people with disabilities.”</a:t>
            </a:r>
          </a:p>
          <a:p>
            <a:r>
              <a:rPr lang="en-US" dirty="0"/>
              <a:t>“Not really up with technology , but more computers in private spaces for people who do not have them at home.”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0084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2AC36-EBFE-4BBB-AA19-6DE8CD520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600" b="1" dirty="0"/>
              <a:t>How do you imagine the community spaces being used?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72CCA-6273-4D4F-944C-245AE196D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“A quiet place to escape the hustle and noise of the outside</a:t>
            </a:r>
          </a:p>
          <a:p>
            <a:r>
              <a:rPr lang="en-US" dirty="0"/>
              <a:t>Available for community groups to book on an ongoing basis for meetings and events.”</a:t>
            </a:r>
          </a:p>
          <a:p>
            <a:r>
              <a:rPr lang="en-US" dirty="0"/>
              <a:t>“Meeting rooms - for the events that you highlight on the website/wee booklet </a:t>
            </a:r>
            <a:r>
              <a:rPr lang="en-US" dirty="0" err="1"/>
              <a:t>eg.</a:t>
            </a:r>
            <a:r>
              <a:rPr lang="en-US" dirty="0"/>
              <a:t> Feng Shui etc.. School trips to the library so room used for learning</a:t>
            </a:r>
          </a:p>
          <a:p>
            <a:r>
              <a:rPr lang="en-US" dirty="0"/>
              <a:t>Post-COVID are people going to be going back to offices or are they going to be redundant spaces?”</a:t>
            </a:r>
          </a:p>
          <a:p>
            <a:r>
              <a:rPr lang="en-US" dirty="0"/>
              <a:t>“Wouldn't it be great if our community could all come together in one facility. We need something to allow our young and old to cross paths and to</a:t>
            </a:r>
          </a:p>
          <a:p>
            <a:r>
              <a:rPr lang="en-US" dirty="0"/>
              <a:t>have the outdoors and indoors. Building on the towns iconic great space is not the answer.”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7110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F53D-C382-42C8-A45A-9F764213A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226" y="4186679"/>
            <a:ext cx="8229600" cy="488622"/>
          </a:xfrm>
        </p:spPr>
        <p:txBody>
          <a:bodyPr>
            <a:noAutofit/>
          </a:bodyPr>
          <a:lstStyle/>
          <a:p>
            <a:r>
              <a:rPr lang="en-AU" b="1" dirty="0"/>
              <a:t>Thank you for your time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7C5767C-5AFF-4001-867C-A935601FDD52}"/>
              </a:ext>
            </a:extLst>
          </p:cNvPr>
          <p:cNvSpPr txBox="1">
            <a:spLocks/>
          </p:cNvSpPr>
          <p:nvPr/>
        </p:nvSpPr>
        <p:spPr>
          <a:xfrm>
            <a:off x="616226" y="1450105"/>
            <a:ext cx="8070574" cy="4886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rgbClr val="00336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41839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852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892301-8D06-4DFB-ADD2-0C07C746C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7868" y="1249708"/>
            <a:ext cx="6858000" cy="394010"/>
          </a:xfrm>
        </p:spPr>
        <p:txBody>
          <a:bodyPr>
            <a:normAutofit lnSpcReduction="10000"/>
          </a:bodyPr>
          <a:lstStyle/>
          <a:p>
            <a:pPr algn="l"/>
            <a:r>
              <a:rPr lang="en-AU" sz="2100" b="1" dirty="0"/>
              <a:t>Engagement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3CEE15B-6182-4317-8536-E5610B8BEF06}"/>
              </a:ext>
            </a:extLst>
          </p:cNvPr>
          <p:cNvSpPr txBox="1">
            <a:spLocks/>
          </p:cNvSpPr>
          <p:nvPr/>
        </p:nvSpPr>
        <p:spPr>
          <a:xfrm>
            <a:off x="557868" y="1747804"/>
            <a:ext cx="6858000" cy="420383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100" dirty="0"/>
              <a:t>Stakeholders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AU" sz="1700" dirty="0"/>
              <a:t>Landowners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AU" sz="1700" dirty="0"/>
              <a:t>Geelong Regional Library Corporation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AU" sz="1700" dirty="0"/>
              <a:t>Wadawurrung Traditional Owners Corporation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AU" sz="1700" dirty="0"/>
              <a:t>Project Reference Group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AU" sz="1500" dirty="0"/>
              <a:t>Drysdale Clifton Springs Curlewis Community Association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AU" sz="1500" dirty="0"/>
              <a:t>Bellarine Historical Society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AU" sz="1500" dirty="0"/>
              <a:t>Springdale Neighbourhood Centre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AU" sz="1500" dirty="0"/>
              <a:t>Drysdale Seniors Citizens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AU" sz="1500" dirty="0"/>
              <a:t>Festival of Glass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AU" sz="1700" dirty="0"/>
              <a:t>Local community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AU" sz="1700" dirty="0"/>
              <a:t>Council units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21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AU" sz="1700" dirty="0"/>
          </a:p>
        </p:txBody>
      </p:sp>
    </p:spTree>
    <p:extLst>
      <p:ext uri="{BB962C8B-B14F-4D97-AF65-F5344CB8AC3E}">
        <p14:creationId xmlns:p14="http://schemas.microsoft.com/office/powerpoint/2010/main" val="212690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DC1E4-E925-4E8F-B54C-9C4F54DFC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3270"/>
            <a:ext cx="8229600" cy="43167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Geelong Regional Library Corporation – service 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CoGG Customer Service – service 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Building owners – regulatory &amp; tenant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Wadawurrung – First Nations heritage considerations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Project Reference Group – stakeholders respective 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Local community – community survey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  <a:p>
            <a:endParaRPr lang="en-AU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4B7457A-2D7B-4D29-B5FD-81310BFDEAAA}"/>
              </a:ext>
            </a:extLst>
          </p:cNvPr>
          <p:cNvSpPr txBox="1">
            <a:spLocks/>
          </p:cNvSpPr>
          <p:nvPr/>
        </p:nvSpPr>
        <p:spPr>
          <a:xfrm>
            <a:off x="457200" y="804435"/>
            <a:ext cx="6858000" cy="666556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b="1" dirty="0"/>
              <a:t>Engagement objectives…to inform design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2AA28D-B218-436B-9B02-77D812D483C3}"/>
              </a:ext>
            </a:extLst>
          </p:cNvPr>
          <p:cNvSpPr txBox="1"/>
          <p:nvPr/>
        </p:nvSpPr>
        <p:spPr>
          <a:xfrm>
            <a:off x="8424645" y="5651558"/>
            <a:ext cx="65594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350" dirty="0"/>
              <a:t>10min</a:t>
            </a:r>
          </a:p>
        </p:txBody>
      </p:sp>
    </p:spTree>
    <p:extLst>
      <p:ext uri="{BB962C8B-B14F-4D97-AF65-F5344CB8AC3E}">
        <p14:creationId xmlns:p14="http://schemas.microsoft.com/office/powerpoint/2010/main" val="407656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D75FA-384B-4553-B263-FD6EAF23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600" b="1" dirty="0"/>
              <a:t>Community Survey results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304ED9A-3B20-4A20-A52A-F75F9E461D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5615" y="1254125"/>
            <a:ext cx="8132769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98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D8D55-1E5B-43A6-918D-0DDB544B0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600" b="1" dirty="0"/>
              <a:t>Responses from….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F15985C-13F3-4E80-A3A1-869CFA89E4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71050"/>
            <a:ext cx="8229600" cy="36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25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4EAB5-BEE0-43F6-B0D5-966D9C7BB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600" b="1" dirty="0"/>
              <a:t>Age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075B360-52A6-4B74-BC52-A343D3E869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2088" y="1254125"/>
            <a:ext cx="3939823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60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0D39-318A-492F-A642-87FF40C60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600" b="1" dirty="0"/>
              <a:t>Gender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3F8201F-EC63-4A80-978E-4A15D29909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46581"/>
            <a:ext cx="8229600" cy="332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644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F2D53-5370-4DE6-BEAA-784E63546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478" y="409377"/>
            <a:ext cx="8229600" cy="488622"/>
          </a:xfrm>
        </p:spPr>
        <p:txBody>
          <a:bodyPr>
            <a:normAutofit/>
          </a:bodyPr>
          <a:lstStyle/>
          <a:p>
            <a:r>
              <a:rPr lang="en-AU" sz="2600" b="1" dirty="0"/>
              <a:t>What do you like most about the Drysdale library?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C61E3-FB5A-4209-9B56-BCC6D9D17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think it is outdated and needs to come into the 21st century with a more modern look and feel, with plenty of spaces, room to move around and</a:t>
            </a:r>
          </a:p>
          <a:p>
            <a:r>
              <a:rPr lang="en-US" dirty="0"/>
              <a:t>seating for those who wish to stay awhile and read, separate computer spaces and enough toilets...”</a:t>
            </a:r>
          </a:p>
          <a:p>
            <a:r>
              <a:rPr lang="en-AU" dirty="0"/>
              <a:t>“Good service”….”</a:t>
            </a:r>
            <a:r>
              <a:rPr lang="en-US" dirty="0"/>
              <a:t>The staff - a terrific crew!”</a:t>
            </a:r>
          </a:p>
          <a:p>
            <a:r>
              <a:rPr lang="en-US" dirty="0"/>
              <a:t>“I like it because I can do ancestry there” “Place to gather and a place to research. Place to access a broad range of resources.”</a:t>
            </a:r>
          </a:p>
          <a:p>
            <a:r>
              <a:rPr lang="en-US" dirty="0"/>
              <a:t>“Friendly welcoming space. Accessible. Near other facilities. Parking available.”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3142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5ED46-C177-43AB-B054-C4B516DB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2900" b="1" dirty="0"/>
              <a:t>Besides the collection, what is the most important feature for you in a library?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53CF92B-AC6B-4E41-8337-36608443FD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6276" y="1254125"/>
            <a:ext cx="5611447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615652"/>
      </p:ext>
    </p:extLst>
  </p:cSld>
  <p:clrMapOvr>
    <a:masterClrMapping/>
  </p:clrMapOvr>
</p:sld>
</file>

<file path=ppt/theme/theme1.xml><?xml version="1.0" encoding="utf-8"?>
<a:theme xmlns:a="http://schemas.openxmlformats.org/drawingml/2006/main" name="CoGG Master Theme">
  <a:themeElements>
    <a:clrScheme name="CoGG Colour Palette 1">
      <a:dk1>
        <a:srgbClr val="003361"/>
      </a:dk1>
      <a:lt1>
        <a:sysClr val="window" lastClr="FFFFFF"/>
      </a:lt1>
      <a:dk2>
        <a:srgbClr val="000000"/>
      </a:dk2>
      <a:lt2>
        <a:srgbClr val="E9E8EA"/>
      </a:lt2>
      <a:accent1>
        <a:srgbClr val="99D1DC"/>
      </a:accent1>
      <a:accent2>
        <a:srgbClr val="D5E8F1"/>
      </a:accent2>
      <a:accent3>
        <a:srgbClr val="03488E"/>
      </a:accent3>
      <a:accent4>
        <a:srgbClr val="56B99E"/>
      </a:accent4>
      <a:accent5>
        <a:srgbClr val="FFD25B"/>
      </a:accent5>
      <a:accent6>
        <a:srgbClr val="FFF3C9"/>
      </a:accent6>
      <a:hlink>
        <a:srgbClr val="71CBF4"/>
      </a:hlink>
      <a:folHlink>
        <a:srgbClr val="E74020"/>
      </a:folHlink>
    </a:clrScheme>
    <a:fontScheme name="CoGG Master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9E0ED8BBEA764DB78C22C9A4624233" ma:contentTypeVersion="13" ma:contentTypeDescription="Create a new document." ma:contentTypeScope="" ma:versionID="26770669c62f0771b20af4f5349adda0">
  <xsd:schema xmlns:xsd="http://www.w3.org/2001/XMLSchema" xmlns:xs="http://www.w3.org/2001/XMLSchema" xmlns:p="http://schemas.microsoft.com/office/2006/metadata/properties" xmlns:ns3="edfa27f2-e188-4130-8ea4-026bb69bf8f4" xmlns:ns4="c434ad8f-436c-4329-9e6d-6faf62197608" targetNamespace="http://schemas.microsoft.com/office/2006/metadata/properties" ma:root="true" ma:fieldsID="f2d28007e42fe88ea536e994f196f380" ns3:_="" ns4:_="">
    <xsd:import namespace="edfa27f2-e188-4130-8ea4-026bb69bf8f4"/>
    <xsd:import namespace="c434ad8f-436c-4329-9e6d-6faf6219760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a27f2-e188-4130-8ea4-026bb69bf8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4ad8f-436c-4329-9e6d-6faf6219760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C0DA4B-01F2-406D-97EB-FF590C66EB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a27f2-e188-4130-8ea4-026bb69bf8f4"/>
    <ds:schemaRef ds:uri="c434ad8f-436c-4329-9e6d-6faf621976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CCD62E-ECAA-4900-BEE5-F93531B91D77}">
  <ds:schemaRefs>
    <ds:schemaRef ds:uri="c434ad8f-436c-4329-9e6d-6faf62197608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edfa27f2-e188-4130-8ea4-026bb69bf8f4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1F4540-5611-4997-8768-03EB0A28CD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2056</TotalTime>
  <Words>609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CoGG Master Theme</vt:lpstr>
      <vt:lpstr>CITY OF GREATER GEELONG Drysdale Library  PRG Engagement Summary  18 November 2020</vt:lpstr>
      <vt:lpstr>PowerPoint Presentation</vt:lpstr>
      <vt:lpstr>PowerPoint Presentation</vt:lpstr>
      <vt:lpstr>Community Survey results</vt:lpstr>
      <vt:lpstr>Responses from….</vt:lpstr>
      <vt:lpstr>Age</vt:lpstr>
      <vt:lpstr>Gender</vt:lpstr>
      <vt:lpstr>What do you like most about the Drysdale library?</vt:lpstr>
      <vt:lpstr>Besides the collection, what is the most important feature for you in a library?</vt:lpstr>
      <vt:lpstr>Tell us three things you would like to see happen in the new Drysdale library?</vt:lpstr>
      <vt:lpstr>What sort of technology would you like to see…</vt:lpstr>
      <vt:lpstr>How do you imagine the community spaces being used?</vt:lpstr>
      <vt:lpstr>Thank you for your time</vt:lpstr>
      <vt:lpstr>PowerPoint Presentation</vt:lpstr>
    </vt:vector>
  </TitlesOfParts>
  <Company>CoGG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Barkley</dc:creator>
  <cp:lastModifiedBy>Genevieve Cooper</cp:lastModifiedBy>
  <cp:revision>34</cp:revision>
  <dcterms:created xsi:type="dcterms:W3CDTF">2017-03-31T05:12:33Z</dcterms:created>
  <dcterms:modified xsi:type="dcterms:W3CDTF">2020-11-18T06:42:32Z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0x010100559E0ED8BBEA764DB78C22C9A4624233</vt:lpwstr>
  </property>
</Properties>
</file>